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60.xml.rels" ContentType="application/vnd.openxmlformats-package.relationships+xml"/>
  <Override PartName="/ppt/slideMasters/_rels/slideMaster354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269.xml.rels" ContentType="application/vnd.openxmlformats-package.relationships+xml"/>
  <Override PartName="/ppt/slideMasters/_rels/slideMaster196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26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61.xml.rels" ContentType="application/vnd.openxmlformats-package.relationships+xml"/>
  <Override PartName="/ppt/slideMasters/_rels/slideMaster355.xml.rels" ContentType="application/vnd.openxmlformats-package.relationships+xml"/>
  <Override PartName="/ppt/slideMasters/_rels/slideMaster250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80.xml.rels" ContentType="application/vnd.openxmlformats-package.relationships+xml"/>
  <Override PartName="/ppt/slideMasters/_rels/slideMaster153.xml.rels" ContentType="application/vnd.openxmlformats-package.relationships+xml"/>
  <Override PartName="/ppt/slideMasters/_rels/slideMaster347.xml.rels" ContentType="application/vnd.openxmlformats-package.relationships+xml"/>
  <Override PartName="/ppt/slideMasters/_rels/slideMaster162.xml.rels" ContentType="application/vnd.openxmlformats-package.relationships+xml"/>
  <Override PartName="/ppt/slideMasters/_rels/slideMaster356.xml.rels" ContentType="application/vnd.openxmlformats-package.relationships+xml"/>
  <Override PartName="/ppt/slideMasters/_rels/slideMaster81.xml.rels" ContentType="application/vnd.openxmlformats-package.relationships+xml"/>
  <Override PartName="/ppt/slideMasters/_rels/slideMaster154.xml.rels" ContentType="application/vnd.openxmlformats-package.relationships+xml"/>
  <Override PartName="/ppt/slideMasters/_rels/slideMaster348.xml.rels" ContentType="application/vnd.openxmlformats-package.relationships+xml"/>
  <Override PartName="/ppt/slideMasters/_rels/slideMaster163.xml.rels" ContentType="application/vnd.openxmlformats-package.relationships+xml"/>
  <Override PartName="/ppt/slideMasters/_rels/slideMaster357.xml.rels" ContentType="application/vnd.openxmlformats-package.relationships+xml"/>
  <Override PartName="/ppt/slideMasters/_rels/slideMaster155.xml.rels" ContentType="application/vnd.openxmlformats-package.relationships+xml"/>
  <Override PartName="/ppt/slideMasters/_rels/slideMaster349.xml.rels" ContentType="application/vnd.openxmlformats-package.relationships+xml"/>
  <Override PartName="/ppt/slideMasters/_rels/slideMaster164.xml.rels" ContentType="application/vnd.openxmlformats-package.relationships+xml"/>
  <Override PartName="/ppt/slideMasters/_rels/slideMaster358.xml.rels" ContentType="application/vnd.openxmlformats-package.relationships+xml"/>
  <Override PartName="/ppt/slideMasters/_rels/slideMaster156.xml.rels" ContentType="application/vnd.openxmlformats-package.relationships+xml"/>
  <Override PartName="/ppt/slideMasters/_rels/slideMaster138.xml.rels" ContentType="application/vnd.openxmlformats-package.relationships+xml"/>
  <Override PartName="/ppt/slideMasters/_rels/slideMaster82.xml.rels" ContentType="application/vnd.openxmlformats-package.relationships+xml"/>
  <Override PartName="/ppt/slideMasters/_rels/slideMaster295.xml.rels" ContentType="application/vnd.openxmlformats-package.relationships+xml"/>
  <Override PartName="/ppt/slideMasters/_rels/slideMaster165.xml.rels" ContentType="application/vnd.openxmlformats-package.relationships+xml"/>
  <Override PartName="/ppt/slideMasters/_rels/slideMaster359.xml.rels" ContentType="application/vnd.openxmlformats-package.relationships+xml"/>
  <Override PartName="/ppt/slideMasters/_rels/slideMaster157.xml.rels" ContentType="application/vnd.openxmlformats-package.relationships+xml"/>
  <Override PartName="/ppt/slideMasters/_rels/slideMaster139.xml.rels" ContentType="application/vnd.openxmlformats-package.relationships+xml"/>
  <Override PartName="/ppt/slideMasters/_rels/slideMaster83.xml.rels" ContentType="application/vnd.openxmlformats-package.relationships+xml"/>
  <Override PartName="/ppt/slideMasters/_rels/slideMaster296.xml.rels" ContentType="application/vnd.openxmlformats-package.relationships+xml"/>
  <Override PartName="/ppt/slideMasters/_rels/slideMaster210.xml.rels" ContentType="application/vnd.openxmlformats-package.relationships+xml"/>
  <Override PartName="/ppt/slideMasters/_rels/slideMaster84.xml.rels" ContentType="application/vnd.openxmlformats-package.relationships+xml"/>
  <Override PartName="/ppt/slideMasters/_rels/slideMaster297.xml.rels" ContentType="application/vnd.openxmlformats-package.relationships+xml"/>
  <Override PartName="/ppt/slideMasters/_rels/slideMaster141.xml.rels" ContentType="application/vnd.openxmlformats-package.relationships+xml"/>
  <Override PartName="/ppt/slideMasters/_rels/slideMaster335.xml.rels" ContentType="application/vnd.openxmlformats-package.relationships+xml"/>
  <Override PartName="/ppt/slideMasters/_rels/slideMaster142.xml.rels" ContentType="application/vnd.openxmlformats-package.relationships+xml"/>
  <Override PartName="/ppt/slideMasters/_rels/slideMaster336.xml.rels" ContentType="application/vnd.openxmlformats-package.relationships+xml"/>
  <Override PartName="/ppt/slideMasters/_rels/slideMaster143.xml.rels" ContentType="application/vnd.openxmlformats-package.relationships+xml"/>
  <Override PartName="/ppt/slideMasters/_rels/slideMaster337.xml.rels" ContentType="application/vnd.openxmlformats-package.relationships+xml"/>
  <Override PartName="/ppt/slideMasters/_rels/slideMaster144.xml.rels" ContentType="application/vnd.openxmlformats-package.relationships+xml"/>
  <Override PartName="/ppt/slideMasters/_rels/slideMaster338.xml.rels" ContentType="application/vnd.openxmlformats-package.relationships+xml"/>
  <Override PartName="/ppt/slideMasters/_rels/slideMaster145.xml.rels" ContentType="application/vnd.openxmlformats-package.relationships+xml"/>
  <Override PartName="/ppt/slideMasters/_rels/slideMaster339.xml.rels" ContentType="application/vnd.openxmlformats-package.relationships+xml"/>
  <Override PartName="/ppt/slideMasters/_rels/slideMaster285.xml.rels" ContentType="application/vnd.openxmlformats-package.relationships+xml"/>
  <Override PartName="/ppt/slideMasters/_rels/slideMaster72.xml.rels" ContentType="application/vnd.openxmlformats-package.relationships+xml"/>
  <Override PartName="/ppt/slideMasters/_rels/slideMaster146.xml.rels" ContentType="application/vnd.openxmlformats-package.relationships+xml"/>
  <Override PartName="/ppt/slideMasters/_rels/slideMaster286.xml.rels" ContentType="application/vnd.openxmlformats-package.relationships+xml"/>
  <Override PartName="/ppt/slideMasters/_rels/slideMaster73.xml.rels" ContentType="application/vnd.openxmlformats-package.relationships+xml"/>
  <Override PartName="/ppt/slideMasters/_rels/slideMaster147.xml.rels" ContentType="application/vnd.openxmlformats-package.relationships+xml"/>
  <Override PartName="/ppt/slideMasters/_rels/slideMaster74.xml.rels" ContentType="application/vnd.openxmlformats-package.relationships+xml"/>
  <Override PartName="/ppt/slideMasters/_rels/slideMaster100.xml.rels" ContentType="application/vnd.openxmlformats-package.relationships+xml"/>
  <Override PartName="/ppt/slideMasters/_rels/slideMaster148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278.xml.rels" ContentType="application/vnd.openxmlformats-package.relationships+xml"/>
  <Override PartName="/ppt/slideMasters/_rels/slideMaster101.xml.rels" ContentType="application/vnd.openxmlformats-package.relationships+xml"/>
  <Override PartName="/ppt/slideMasters/_rels/slideMaster149.xml.rels" ContentType="application/vnd.openxmlformats-package.relationships+xml"/>
  <Override PartName="/ppt/slideMasters/_rels/slideMaster364.xml.rels" ContentType="application/vnd.openxmlformats-package.relationships+xml"/>
  <Override PartName="/ppt/slideMasters/_rels/slideMaster170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279.xml.rels" ContentType="application/vnd.openxmlformats-package.relationships+xml"/>
  <Override PartName="/ppt/slideMasters/_rels/slideMaster102.xml.rels" ContentType="application/vnd.openxmlformats-package.relationships+xml"/>
  <Override PartName="/ppt/slideMasters/_rels/slideMaster220.xml.rels" ContentType="application/vnd.openxmlformats-package.relationships+xml"/>
  <Override PartName="/ppt/slideMasters/_rels/slideMaster365.xml.rels" ContentType="application/vnd.openxmlformats-package.relationships+xml"/>
  <Override PartName="/ppt/slideMasters/_rels/slideMaster171.xml.rels" ContentType="application/vnd.openxmlformats-package.relationships+xml"/>
  <Override PartName="/ppt/slideMasters/_rels/slideMaster90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260.xml.rels" ContentType="application/vnd.openxmlformats-package.relationships+xml"/>
  <Override PartName="/ppt/slideMasters/_rels/slideMaster103.xml.rels" ContentType="application/vnd.openxmlformats-package.relationships+xml"/>
  <Override PartName="/ppt/slideMasters/_rels/slideMaster30.xml.rels" ContentType="application/vnd.openxmlformats-package.relationships+xml"/>
  <Override PartName="/ppt/slideMasters/_rels/slideMaster288.xml.rels" ContentType="application/vnd.openxmlformats-package.relationships+xml"/>
  <Override PartName="/ppt/slideMasters/_rels/slideMaster151.xml.rels" ContentType="application/vnd.openxmlformats-package.relationships+xml"/>
  <Override PartName="/ppt/slideMasters/_rels/slideMaster345.xml.rels" ContentType="application/vnd.openxmlformats-package.relationships+xml"/>
  <Override PartName="/ppt/slideMasters/_rels/slideMaster152.xml.rels" ContentType="application/vnd.openxmlformats-package.relationships+xml"/>
  <Override PartName="/ppt/slideMasters/_rels/slideMaster346.xml.rels" ContentType="application/vnd.openxmlformats-package.relationships+xml"/>
  <Override PartName="/ppt/slideMasters/_rels/slideMaster110.xml.rels" ContentType="application/vnd.openxmlformats-package.relationships+xml"/>
  <Override PartName="/ppt/slideMasters/_rels/slideMaster304.xml.rels" ContentType="application/vnd.openxmlformats-package.relationships+xml"/>
  <Override PartName="/ppt/slideMasters/_rels/slideMaster158.xml.rels" ContentType="application/vnd.openxmlformats-package.relationships+xml"/>
  <Override PartName="/ppt/slideMasters/_rels/slideMaster111.xml.rels" ContentType="application/vnd.openxmlformats-package.relationships+xml"/>
  <Override PartName="/ppt/slideMasters/_rels/slideMaster305.xml.rels" ContentType="application/vnd.openxmlformats-package.relationships+xml"/>
  <Override PartName="/ppt/slideMasters/_rels/slideMaster159.xml.rels" ContentType="application/vnd.openxmlformats-package.relationships+xml"/>
  <Override PartName="/ppt/slideMasters/_rels/slideMaster31.xml.rels" ContentType="application/vnd.openxmlformats-package.relationships+xml"/>
  <Override PartName="/ppt/slideMasters/_rels/slideMaster289.xml.rels" ContentType="application/vnd.openxmlformats-package.relationships+xml"/>
  <Override PartName="/ppt/slideMasters/_rels/slideMaster112.xml.rels" ContentType="application/vnd.openxmlformats-package.relationships+xml"/>
  <Override PartName="/ppt/slideMasters/_rels/slideMaster306.xml.rels" ContentType="application/vnd.openxmlformats-package.relationships+xml"/>
  <Override PartName="/ppt/slideMasters/_rels/slideMaster230.xml.rels" ContentType="application/vnd.openxmlformats-package.relationships+xml"/>
  <Override PartName="/ppt/slideMasters/_rels/slideMaster32.xml.rels" ContentType="application/vnd.openxmlformats-package.relationships+xml"/>
  <Override PartName="/ppt/slideMasters/_rels/slideMaster270.xml.rels" ContentType="application/vnd.openxmlformats-package.relationships+xml"/>
  <Override PartName="/ppt/slideMasters/_rels/slideMaster105.xml.rels" ContentType="application/vnd.openxmlformats-package.relationships+xml"/>
  <Override PartName="/ppt/slideMasters/_rels/slideMaster181.xml.rels" ContentType="application/vnd.openxmlformats-package.relationships+xml"/>
  <Override PartName="/ppt/slideMasters/_rels/slideMaster375.xml.rels" ContentType="application/vnd.openxmlformats-package.relationships+xml"/>
  <Override PartName="/ppt/slideMasters/_rels/slideMaster113.xml.rels" ContentType="application/vnd.openxmlformats-package.relationships+xml"/>
  <Override PartName="/ppt/slideMasters/_rels/slideMaster307.xml.rels" ContentType="application/vnd.openxmlformats-package.relationships+xml"/>
  <Override PartName="/ppt/slideMasters/_rels/slideMaster40.xml.rels" ContentType="application/vnd.openxmlformats-package.relationships+xml"/>
  <Override PartName="/ppt/slideMasters/_rels/slideMaster298.xml.rels" ContentType="application/vnd.openxmlformats-package.relationships+xml"/>
  <Override PartName="/ppt/slideMasters/_rels/slideMaster166.xml.rels" ContentType="application/vnd.openxmlformats-package.relationships+xml"/>
  <Override PartName="/ppt/slideMasters/_rels/slideMaster167.xml.rels" ContentType="application/vnd.openxmlformats-package.relationships+xml"/>
  <Override PartName="/ppt/slideMasters/_rels/slideMaster120.xml.rels" ContentType="application/vnd.openxmlformats-package.relationships+xml"/>
  <Override PartName="/ppt/slideMasters/_rels/slideMaster314.xml.rels" ContentType="application/vnd.openxmlformats-package.relationships+xml"/>
  <Override PartName="/ppt/slideMasters/_rels/slideMaster168.xml.rels" ContentType="application/vnd.openxmlformats-package.relationships+xml"/>
  <Override PartName="/ppt/slideMasters/_rels/slideMaster121.xml.rels" ContentType="application/vnd.openxmlformats-package.relationships+xml"/>
  <Override PartName="/ppt/slideMasters/_rels/slideMaster315.xml.rels" ContentType="application/vnd.openxmlformats-package.relationships+xml"/>
  <Override PartName="/ppt/slideMasters/_rels/slideMaster169.xml.rels" ContentType="application/vnd.openxmlformats-package.relationships+xml"/>
  <Override PartName="/ppt/slideMasters/_rels/slideMaster282.xml.rels" ContentType="application/vnd.openxmlformats-package.relationships+xml"/>
  <Override PartName="/ppt/slideMasters/_rels/slideMaster117.xml.rels" ContentType="application/vnd.openxmlformats-package.relationships+xml"/>
  <Override PartName="/ppt/slideMasters/_rels/slideMaster70.xml.rels" ContentType="application/vnd.openxmlformats-package.relationships+xml"/>
  <Override PartName="/ppt/slideMasters/_rels/slideMaster283.xml.rels" ContentType="application/vnd.openxmlformats-package.relationships+xml"/>
  <Override PartName="/ppt/slideMasters/_rels/slideMaster118.xml.rels" ContentType="application/vnd.openxmlformats-package.relationships+xml"/>
  <Override PartName="/ppt/slideMasters/_rels/slideMaster187.xml.rels" ContentType="application/vnd.openxmlformats-package.relationships+xml"/>
  <Override PartName="/ppt/slideMasters/_rels/slideMaster119.xml.rels" ContentType="application/vnd.openxmlformats-package.relationships+xml"/>
  <Override PartName="/ppt/slideMasters/_rels/slideMaster284.xml.rels" ContentType="application/vnd.openxmlformats-package.relationships+xml"/>
  <Override PartName="/ppt/slideMasters/_rels/slideMaster367.xml.rels" ContentType="application/vnd.openxmlformats-package.relationships+xml"/>
  <Override PartName="/ppt/slideMasters/_rels/slideMaster173.xml.rels" ContentType="application/vnd.openxmlformats-package.relationships+xml"/>
  <Override PartName="/ppt/slideMasters/_rels/slideMaster366.xml.rels" ContentType="application/vnd.openxmlformats-package.relationships+xml"/>
  <Override PartName="/ppt/slideMasters/_rels/slideMaster172.xml.rels" ContentType="application/vnd.openxmlformats-package.relationships+xml"/>
  <Override PartName="/ppt/slideMasters/_rels/slideMaster178.xml.rels" ContentType="application/vnd.openxmlformats-package.relationships+xml"/>
  <Override PartName="/ppt/slideMasters/_rels/slideMaster386.xml.rels" ContentType="application/vnd.openxmlformats-package.relationships+xml"/>
  <Override PartName="/ppt/slideMasters/_rels/slideMaster192.xml.rels" ContentType="application/vnd.openxmlformats-package.relationships+xml"/>
  <Override PartName="/ppt/slideMasters/_rels/slideMaster46.xml.rels" ContentType="application/vnd.openxmlformats-package.relationships+xml"/>
  <Override PartName="/ppt/slideMasters/_rels/slideMaster259.xml.rels" ContentType="application/vnd.openxmlformats-package.relationships+xml"/>
  <Override PartName="/ppt/slideMasters/_rels/slideMaster77.xml.rels" ContentType="application/vnd.openxmlformats-package.relationships+xml"/>
  <Override PartName="/ppt/slideMasters/_rels/slideMaster360.xml.rels" ContentType="application/vnd.openxmlformats-package.relationships+xml"/>
  <Override PartName="/ppt/slideMasters/_rels/slideMaster186.xml.rels" ContentType="application/vnd.openxmlformats-package.relationships+xml"/>
  <Override PartName="/ppt/slideMasters/_rels/slideMaster369.xml.rels" ContentType="application/vnd.openxmlformats-package.relationships+xml"/>
  <Override PartName="/ppt/slideMasters/_rels/slideMaster175.xml.rels" ContentType="application/vnd.openxmlformats-package.relationships+xml"/>
  <Override PartName="/ppt/slideMasters/_rels/slideMaster122.xml.rels" ContentType="application/vnd.openxmlformats-package.relationships+xml"/>
  <Override PartName="/ppt/slideMasters/_rels/slideMaster316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228.xml.rels" ContentType="application/vnd.openxmlformats-package.relationships+xml"/>
  <Override PartName="/ppt/slideMasters/_rels/slideMaster253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229.xml.rels" ContentType="application/vnd.openxmlformats-package.relationships+xml"/>
  <Override PartName="/ppt/slideMasters/_rels/slideMaster25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300.xml.rels" ContentType="application/vnd.openxmlformats-package.relationships+xml"/>
  <Override PartName="/ppt/slideMasters/_rels/slideMaster85.xml.rels" ContentType="application/vnd.openxmlformats-package.relationships+xml"/>
  <Override PartName="/ppt/slideMasters/_rels/slideMaster255.xml.rels" ContentType="application/vnd.openxmlformats-package.relationships+xml"/>
  <Override PartName="/ppt/slideMasters/_rels/slideMaster4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256.xml.rels" ContentType="application/vnd.openxmlformats-package.relationships+xml"/>
  <Override PartName="/ppt/slideMasters/_rels/slideMaster43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57.xml.rels" ContentType="application/vnd.openxmlformats-package.relationships+xml"/>
  <Override PartName="/ppt/slideMasters/_rels/slideMaster44.xml.rels" ContentType="application/vnd.openxmlformats-package.relationships+xml"/>
  <Override PartName="/ppt/slideMasters/_rels/slideMaster50.xml.rels" ContentType="application/vnd.openxmlformats-package.relationships+xml"/>
  <Override PartName="/ppt/slideMasters/_rels/slideMaster263.xml.rels" ContentType="application/vnd.openxmlformats-package.relationships+xml"/>
  <Override PartName="/ppt/slideMasters/_rels/slideMaster51.xml.rels" ContentType="application/vnd.openxmlformats-package.relationships+xml"/>
  <Override PartName="/ppt/slideMasters/_rels/slideMaster264.xml.rels" ContentType="application/vnd.openxmlformats-package.relationships+xml"/>
  <Override PartName="/ppt/slideMasters/_rels/slideMaster52.xml.rels" ContentType="application/vnd.openxmlformats-package.relationships+xml"/>
  <Override PartName="/ppt/slideMasters/_rels/slideMaster265.xml.rels" ContentType="application/vnd.openxmlformats-package.relationships+xml"/>
  <Override PartName="/ppt/slideMasters/_rels/slideMaster60.xml.rels" ContentType="application/vnd.openxmlformats-package.relationships+xml"/>
  <Override PartName="/ppt/slideMasters/_rels/slideMaster61.xml.rels" ContentType="application/vnd.openxmlformats-package.relationships+xml"/>
  <Override PartName="/ppt/slideMasters/_rels/slideMaster62.xml.rels" ContentType="application/vnd.openxmlformats-package.relationships+xml"/>
  <Override PartName="/ppt/slideMasters/_rels/slideMaster275.xml.rels" ContentType="application/vnd.openxmlformats-package.relationships+xml"/>
  <Override PartName="/ppt/slideMasters/_rels/slideMaster197.xml.rels" ContentType="application/vnd.openxmlformats-package.relationships+xml"/>
  <Override PartName="/ppt/slideMasters/_rels/slideMaster137.xml.rels" ContentType="application/vnd.openxmlformats-package.relationships+xml"/>
  <Override PartName="/ppt/slideMasters/_rels/slideMaster277.xml.rels" ContentType="application/vnd.openxmlformats-package.relationships+xml"/>
  <Override PartName="/ppt/slideMasters/_rels/slideMaster64.xml.rels" ContentType="application/vnd.openxmlformats-package.relationships+xml"/>
  <Override PartName="/ppt/slideMasters/_rels/slideMaster324.xml.rels" ContentType="application/vnd.openxmlformats-package.relationships+xml"/>
  <Override PartName="/ppt/slideMasters/_rels/slideMaster130.xml.rels" ContentType="application/vnd.openxmlformats-package.relationships+xml"/>
  <Override PartName="/ppt/slideMasters/_rels/slideMaster334.xml.rels" ContentType="application/vnd.openxmlformats-package.relationships+xml"/>
  <Override PartName="/ppt/slideMasters/_rels/slideMaster140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44.xml.rels" ContentType="application/vnd.openxmlformats-package.relationships+xml"/>
  <Override PartName="/ppt/slideMasters/_rels/slideMaster150.xml.rels" ContentType="application/vnd.openxmlformats-package.relationships+xml"/>
  <Override PartName="/ppt/slideMasters/_rels/slideMaster201.xml.rels" ContentType="application/vnd.openxmlformats-package.relationships+xml"/>
  <Override PartName="/ppt/slideMasters/_rels/slideMaster199.xml.rels" ContentType="application/vnd.openxmlformats-package.relationships+xml"/>
  <Override PartName="/ppt/slideMasters/_rels/slideMaster202.xml.rels" ContentType="application/vnd.openxmlformats-package.relationships+xml"/>
  <Override PartName="/ppt/slideMasters/_rels/slideMaster203.xml.rels" ContentType="application/vnd.openxmlformats-package.relationships+xml"/>
  <Override PartName="/ppt/slideMasters/_rels/slideMaster204.xml.rels" ContentType="application/vnd.openxmlformats-package.relationships+xml"/>
  <Override PartName="/ppt/slideMasters/_rels/slideMaster131.xml.rels" ContentType="application/vnd.openxmlformats-package.relationships+xml"/>
  <Override PartName="/ppt/slideMasters/_rels/slideMaster325.xml.rels" ContentType="application/vnd.openxmlformats-package.relationships+xml"/>
  <Override PartName="/ppt/slideMasters/_rels/slideMaster39.xml.rels" ContentType="application/vnd.openxmlformats-package.relationships+xml"/>
  <Override PartName="/ppt/slideMasters/_rels/slideMaster322.xml.rels" ContentType="application/vnd.openxmlformats-package.relationships+xml"/>
  <Override PartName="/ppt/slideMasters/_rels/slideMaster222.xml.rels" ContentType="application/vnd.openxmlformats-package.relationships+xml"/>
  <Override PartName="/ppt/slideMasters/_rels/slideMaster189.xml.rels" ContentType="application/vnd.openxmlformats-package.relationships+xml"/>
  <Override PartName="/ppt/slideMasters/_rels/slideMaster390.xml.rels" ContentType="application/vnd.openxmlformats-package.relationships+xml"/>
  <Override PartName="/ppt/slideMasters/_rels/slideMaster225.xml.rels" ContentType="application/vnd.openxmlformats-package.relationships+xml"/>
  <Override PartName="/ppt/slideMasters/_rels/slideMaster128.xml.rels" ContentType="application/vnd.openxmlformats-package.relationships+xml"/>
  <Override PartName="/ppt/slideMasters/_rels/slideMaster293.xml.rels" ContentType="application/vnd.openxmlformats-package.relationships+xml"/>
  <Override PartName="/ppt/slideMasters/_rels/slideMaster323.xml.rels" ContentType="application/vnd.openxmlformats-package.relationships+xml"/>
  <Override PartName="/ppt/slideMasters/_rels/slideMaster223.xml.rels" ContentType="application/vnd.openxmlformats-package.relationships+xml"/>
  <Override PartName="/ppt/slideMasters/_rels/slideMaster391.xml.rels" ContentType="application/vnd.openxmlformats-package.relationships+xml"/>
  <Override PartName="/ppt/slideMasters/_rels/slideMaster226.xml.rels" ContentType="application/vnd.openxmlformats-package.relationships+xml"/>
  <Override PartName="/ppt/slideMasters/_rels/slideMaster129.xml.rels" ContentType="application/vnd.openxmlformats-package.relationships+xml"/>
  <Override PartName="/ppt/slideMasters/_rels/slideMaster294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27.xml.rels" ContentType="application/vnd.openxmlformats-package.relationships+xml"/>
  <Override PartName="/ppt/slideMasters/_rels/slideMaster292.xml.rels" ContentType="application/vnd.openxmlformats-package.relationships+xml"/>
  <Override PartName="/ppt/slideMasters/_rels/slideMaster224.xml.rels" ContentType="application/vnd.openxmlformats-package.relationships+xml"/>
  <Override PartName="/ppt/slideMasters/_rels/slideMaster227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63.xml.rels" ContentType="application/vnd.openxmlformats-package.relationships+xml"/>
  <Override PartName="/ppt/slideMasters/_rels/slideMaster276.xml.rels" ContentType="application/vnd.openxmlformats-package.relationships+xml"/>
  <Override PartName="/ppt/slideMasters/_rels/slideMaster231.xml.rels" ContentType="application/vnd.openxmlformats-package.relationships+xml"/>
  <Override PartName="/ppt/slideMasters/_rels/slideMaster232.xml.rels" ContentType="application/vnd.openxmlformats-package.relationships+xml"/>
  <Override PartName="/ppt/slideMasters/_rels/slideMaster233.xml.rels" ContentType="application/vnd.openxmlformats-package.relationships+xml"/>
  <Override PartName="/ppt/slideMasters/_rels/slideMaster234.xml.rels" ContentType="application/vnd.openxmlformats-package.relationships+xml"/>
  <Override PartName="/ppt/slideMasters/_rels/slideMaster235.xml.rels" ContentType="application/vnd.openxmlformats-package.relationships+xml"/>
  <Override PartName="/ppt/slideMasters/_rels/slideMaster236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91.xml.rels" ContentType="application/vnd.openxmlformats-package.relationships+xml"/>
  <Override PartName="/ppt/slideMasters/_rels/slideMaster237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92.xml.rels" ContentType="application/vnd.openxmlformats-package.relationships+xml"/>
  <Override PartName="/ppt/slideMasters/_rels/slideMaster238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93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205.xml.rels" ContentType="application/vnd.openxmlformats-package.relationships+xml"/>
  <Override PartName="/ppt/slideMasters/_rels/slideMaster370.xml.rels" ContentType="application/vnd.openxmlformats-package.relationships+xml"/>
  <Override PartName="/ppt/slideMasters/_rels/slideMaster302.xml.rels" ContentType="application/vnd.openxmlformats-package.relationships+xml"/>
  <Override PartName="/ppt/slideMasters/_rels/slideMaster87.xml.rels" ContentType="application/vnd.openxmlformats-package.relationships+xml"/>
  <Override PartName="/ppt/slideMasters/_rels/slideMaster252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301.xml.rels" ContentType="application/vnd.openxmlformats-package.relationships+xml"/>
  <Override PartName="/ppt/slideMasters/_rels/slideMaster41.xml.rels" ContentType="application/vnd.openxmlformats-package.relationships+xml"/>
  <Override PartName="/ppt/slideMasters/_rels/slideMaster299.xml.rels" ContentType="application/vnd.openxmlformats-package.relationships+xml"/>
  <Override PartName="/ppt/slideMasters/_rels/slideMaster86.xml.rels" ContentType="application/vnd.openxmlformats-package.relationships+xml"/>
  <Override PartName="/ppt/slideMasters/_rels/slideMaster251.xml.rels" ContentType="application/vnd.openxmlformats-package.relationships+xml"/>
  <Override PartName="/ppt/slideMasters/_rels/slideMaster249.xml.rels" ContentType="application/vnd.openxmlformats-package.relationships+xml"/>
  <Override PartName="/ppt/slideMasters/_rels/slideMaster36.xml.rels" ContentType="application/vnd.openxmlformats-package.relationships+xml"/>
  <Override PartName="/ppt/slideMasters/_rels/slideMaster212.xml.rels" ContentType="application/vnd.openxmlformats-package.relationships+xml"/>
  <Override PartName="/ppt/slideMasters/_rels/slideMaster291.xml.rels" ContentType="application/vnd.openxmlformats-package.relationships+xml"/>
  <Override PartName="/ppt/slideMasters/_rels/slideMaster126.xml.rels" ContentType="application/vnd.openxmlformats-package.relationships+xml"/>
  <Override PartName="/ppt/slideMasters/_rels/slideMaster248.xml.rels" ContentType="application/vnd.openxmlformats-package.relationships+xml"/>
  <Override PartName="/ppt/slideMasters/_rels/slideMaster35.xml.rels" ContentType="application/vnd.openxmlformats-package.relationships+xml"/>
  <Override PartName="/ppt/slideMasters/_rels/slideMaster211.xml.rels" ContentType="application/vnd.openxmlformats-package.relationships+xml"/>
  <Override PartName="/ppt/slideMasters/_rels/slideMaster247.xml.rels" ContentType="application/vnd.openxmlformats-package.relationships+xml"/>
  <Override PartName="/ppt/slideMasters/_rels/slideMaster34.xml.rels" ContentType="application/vnd.openxmlformats-package.relationships+xml"/>
  <Override PartName="/ppt/slideMasters/_rels/slideMaster207.xml.rels" ContentType="application/vnd.openxmlformats-package.relationships+xml"/>
  <Override PartName="/ppt/slideMasters/_rels/slideMaster372.xml.rels" ContentType="application/vnd.openxmlformats-package.relationships+xml"/>
  <Override PartName="/ppt/slideMasters/_rels/slideMaster89.xml.rels" ContentType="application/vnd.openxmlformats-package.relationships+xml"/>
  <Override PartName="/ppt/slideMasters/_rels/slideMaster246.xml.rels" ContentType="application/vnd.openxmlformats-package.relationships+xml"/>
  <Override PartName="/ppt/slideMasters/_rels/slideMaster33.xml.rels" ContentType="application/vnd.openxmlformats-package.relationships+xml"/>
  <Override PartName="/ppt/slideMasters/_rels/slideMaster206.xml.rels" ContentType="application/vnd.openxmlformats-package.relationships+xml"/>
  <Override PartName="/ppt/slideMasters/_rels/slideMaster371.xml.rels" ContentType="application/vnd.openxmlformats-package.relationships+xml"/>
  <Override PartName="/ppt/slideMasters/_rels/slideMaster88.xml.rels" ContentType="application/vnd.openxmlformats-package.relationships+xml"/>
  <Override PartName="/ppt/slideMasters/_rels/slideMaster303.xml.rels" ContentType="application/vnd.openxmlformats-package.relationships+xml"/>
  <Override PartName="/ppt/slideMasters/_rels/slideMaster245.xml.rels" ContentType="application/vnd.openxmlformats-package.relationships+xml"/>
  <Override PartName="/ppt/slideMasters/_rels/slideMaster244.xml.rels" ContentType="application/vnd.openxmlformats-package.relationships+xml"/>
  <Override PartName="/ppt/slideMasters/_rels/slideMaster243.xml.rels" ContentType="application/vnd.openxmlformats-package.relationships+xml"/>
  <Override PartName="/ppt/slideMasters/_rels/slideMaster242.xml.rels" ContentType="application/vnd.openxmlformats-package.relationships+xml"/>
  <Override PartName="/ppt/slideMasters/_rels/slideMaster239.xml.rels" ContentType="application/vnd.openxmlformats-package.relationships+xml"/>
  <Override PartName="/ppt/slideMasters/_rels/slideMaster26.xml.rels" ContentType="application/vnd.openxmlformats-package.relationships+xml"/>
  <Override PartName="/ppt/slideMasters/_rels/slideMaster94.xml.rels" ContentType="application/vnd.openxmlformats-package.relationships+xml"/>
  <Override PartName="/ppt/slideMasters/_rels/slideMaster241.xml.rels" ContentType="application/vnd.openxmlformats-package.relationships+xml"/>
  <Override PartName="/ppt/slideMasters/_rels/slideMaster188.xml.rels" ContentType="application/vnd.openxmlformats-package.relationships+xml"/>
  <Override PartName="/ppt/slideMasters/_rels/slideMaster56.xml.rels" ContentType="application/vnd.openxmlformats-package.relationships+xml"/>
  <Override PartName="/ppt/slideMasters/_rels/slideMaster55.xml.rels" ContentType="application/vnd.openxmlformats-package.relationships+xml"/>
  <Override PartName="/ppt/slideMasters/_rels/slideMaster54.xml.rels" ContentType="application/vnd.openxmlformats-package.relationships+xml"/>
  <Override PartName="/ppt/slideMasters/_rels/slideMaster267.xml.rels" ContentType="application/vnd.openxmlformats-package.relationships+xml"/>
  <Override PartName="/ppt/slideMasters/_rels/slideMaster136.xml.rels" ContentType="application/vnd.openxmlformats-package.relationships+xml"/>
  <Override PartName="/ppt/slideMasters/_rels/slideMaster53.xml.rels" ContentType="application/vnd.openxmlformats-package.relationships+xml"/>
  <Override PartName="/ppt/slideMasters/_rels/slideMaster266.xml.rels" ContentType="application/vnd.openxmlformats-package.relationships+xml"/>
  <Override PartName="/ppt/slideMasters/_rels/slideMaster221.xml.rels" ContentType="application/vnd.openxmlformats-package.relationships+xml"/>
  <Override PartName="/ppt/slideMasters/_rels/slideMaster124.xml.rels" ContentType="application/vnd.openxmlformats-package.relationships+xml"/>
  <Override PartName="/ppt/slideMasters/_rels/slideMaster318.xml.rels" ContentType="application/vnd.openxmlformats-package.relationships+xml"/>
  <Override PartName="/ppt/slideMasters/_rels/slideMaster329.xml.rels" ContentType="application/vnd.openxmlformats-package.relationships+xml"/>
  <Override PartName="/ppt/slideMasters/_rels/slideMaster135.xml.rels" ContentType="application/vnd.openxmlformats-package.relationships+xml"/>
  <Override PartName="/ppt/slideMasters/_rels/slideMaster287.xml.rels" ContentType="application/vnd.openxmlformats-package.relationships+xml"/>
  <Override PartName="/ppt/slideMasters/_rels/slideMaster290.xml.rels" ContentType="application/vnd.openxmlformats-package.relationships+xml"/>
  <Override PartName="/ppt/slideMasters/_rels/slideMaster319.xml.rels" ContentType="application/vnd.openxmlformats-package.relationships+xml"/>
  <Override PartName="/ppt/slideMasters/_rels/slideMaster125.xml.rels" ContentType="application/vnd.openxmlformats-package.relationships+xml"/>
  <Override PartName="/ppt/slideMasters/_rels/slideMaster387.xml.rels" ContentType="application/vnd.openxmlformats-package.relationships+xml"/>
  <Override PartName="/ppt/slideMasters/_rels/slideMaster193.xml.rels" ContentType="application/vnd.openxmlformats-package.relationships+xml"/>
  <Override PartName="/ppt/slideMasters/_rels/slideMaster208.xml.rels" ContentType="application/vnd.openxmlformats-package.relationships+xml"/>
  <Override PartName="/ppt/slideMasters/_rels/slideMaster373.xml.rels" ContentType="application/vnd.openxmlformats-package.relationships+xml"/>
  <Override PartName="/ppt/slideMasters/_rels/slideMaster384.xml.rels" ContentType="application/vnd.openxmlformats-package.relationships+xml"/>
  <Override PartName="/ppt/slideMasters/_rels/slideMaster219.xml.rels" ContentType="application/vnd.openxmlformats-package.relationships+xml"/>
  <Override PartName="/ppt/slideMasters/_rels/slideMaster190.xml.rels" ContentType="application/vnd.openxmlformats-package.relationships+xml"/>
  <Override PartName="/ppt/slideMasters/_rels/slideMaster383.xml.rels" ContentType="application/vnd.openxmlformats-package.relationships+xml"/>
  <Override PartName="/ppt/slideMasters/_rels/slideMaster218.xml.rels" ContentType="application/vnd.openxmlformats-package.relationships+xml"/>
  <Override PartName="/ppt/slideMasters/_rels/slideMaster123.xml.rels" ContentType="application/vnd.openxmlformats-package.relationships+xml"/>
  <Override PartName="/ppt/slideMasters/_rels/slideMaster317.xml.rels" ContentType="application/vnd.openxmlformats-package.relationships+xml"/>
  <Override PartName="/ppt/slideMasters/_rels/slideMaster191.xml.rels" ContentType="application/vnd.openxmlformats-package.relationships+xml"/>
  <Override PartName="/ppt/slideMasters/_rels/slideMaster385.xml.rels" ContentType="application/vnd.openxmlformats-package.relationships+xml"/>
  <Override PartName="/ppt/slideMasters/_rels/slideMaster328.xml.rels" ContentType="application/vnd.openxmlformats-package.relationships+xml"/>
  <Override PartName="/ppt/slideMasters/_rels/slideMaster134.xml.rels" ContentType="application/vnd.openxmlformats-package.relationships+xml"/>
  <Override PartName="/ppt/slideMasters/_rels/slideMaster217.xml.rels" ContentType="application/vnd.openxmlformats-package.relationships+xml"/>
  <Override PartName="/ppt/slideMasters/_rels/slideMaster382.xml.rels" ContentType="application/vnd.openxmlformats-package.relationships+xml"/>
  <Override PartName="/ppt/slideMasters/_rels/slideMaster99.xml.rels" ContentType="application/vnd.openxmlformats-package.relationships+xml"/>
  <Override PartName="/ppt/slideMasters/_rels/slideMaster71.xml.rels" ContentType="application/vnd.openxmlformats-package.relationships+xml"/>
  <Override PartName="/ppt/slideMasters/_rels/slideMaster327.xml.rels" ContentType="application/vnd.openxmlformats-package.relationships+xml"/>
  <Override PartName="/ppt/slideMasters/_rels/slideMaster133.xml.rels" ContentType="application/vnd.openxmlformats-package.relationships+xml"/>
  <Override PartName="/ppt/slideMasters/_rels/slideMaster216.xml.rels" ContentType="application/vnd.openxmlformats-package.relationships+xml"/>
  <Override PartName="/ppt/slideMasters/_rels/slideMaster381.xml.rels" ContentType="application/vnd.openxmlformats-package.relationships+xml"/>
  <Override PartName="/ppt/slideMasters/_rels/slideMaster98.xml.rels" ContentType="application/vnd.openxmlformats-package.relationships+xml"/>
  <Override PartName="/ppt/slideMasters/_rels/slideMaster313.xml.rels" ContentType="application/vnd.openxmlformats-package.relationships+xml"/>
  <Override PartName="/ppt/slideMasters/_rels/slideMaster326.xml.rels" ContentType="application/vnd.openxmlformats-package.relationships+xml"/>
  <Override PartName="/ppt/slideMasters/_rels/slideMaster132.xml.rels" ContentType="application/vnd.openxmlformats-package.relationships+xml"/>
  <Override PartName="/ppt/slideMasters/_rels/slideMaster215.xml.rels" ContentType="application/vnd.openxmlformats-package.relationships+xml"/>
  <Override PartName="/ppt/slideMasters/_rels/slideMaster380.xml.rels" ContentType="application/vnd.openxmlformats-package.relationships+xml"/>
  <Override PartName="/ppt/slideMasters/_rels/slideMaster29.xml.rels" ContentType="application/vnd.openxmlformats-package.relationships+xml"/>
  <Override PartName="/ppt/slideMasters/_rels/slideMaster97.xml.rels" ContentType="application/vnd.openxmlformats-package.relationships+xml"/>
  <Override PartName="/ppt/slideMasters/_rels/slideMaster312.xml.rels" ContentType="application/vnd.openxmlformats-package.relationships+xml"/>
  <Override PartName="/ppt/slideMasters/_rels/slideMaster214.xml.rels" ContentType="application/vnd.openxmlformats-package.relationships+xml"/>
  <Override PartName="/ppt/slideMasters/_rels/slideMaster213.xml.rels" ContentType="application/vnd.openxmlformats-package.relationships+xml"/>
  <Override PartName="/ppt/slideMasters/_rels/slideMaster209.xml.rels" ContentType="application/vnd.openxmlformats-package.relationships+xml"/>
  <Override PartName="/ppt/slideMasters/_rels/slideMaster374.xml.rels" ContentType="application/vnd.openxmlformats-package.relationships+xml"/>
  <Override PartName="/ppt/slideMasters/_rels/slideMaster180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00.xml.rels" ContentType="application/vnd.openxmlformats-package.relationships+xml"/>
  <Override PartName="/ppt/slideMasters/_rels/slideMaster198.xml.rels" ContentType="application/vnd.openxmlformats-package.relationships+xml"/>
  <Override PartName="/ppt/slideMasters/_rels/slideMaster49.xml.rels" ContentType="application/vnd.openxmlformats-package.relationships+xml"/>
  <Override PartName="/ppt/slideMasters/_rels/slideMaster33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79.xml.rels" ContentType="application/vnd.openxmlformats-package.relationships+xml"/>
  <Override PartName="/ppt/slideMasters/_rels/slideMaster262.xml.rels" ContentType="application/vnd.openxmlformats-package.relationships+xml"/>
  <Override PartName="/ppt/slideMasters/_rels/slideMaster104.xml.rels" ContentType="application/vnd.openxmlformats-package.relationships+xml"/>
  <Override PartName="/ppt/slideMasters/_rels/slideMaster272.xml.rels" ContentType="application/vnd.openxmlformats-package.relationships+xml"/>
  <Override PartName="/ppt/slideMasters/_rels/slideMaster107.xml.rels" ContentType="application/vnd.openxmlformats-package.relationships+xml"/>
  <Override PartName="/ppt/slideMasters/_rels/slideMaster27.xml.rels" ContentType="application/vnd.openxmlformats-package.relationships+xml"/>
  <Override PartName="/ppt/slideMasters/_rels/slideMaster310.xml.rels" ContentType="application/vnd.openxmlformats-package.relationships+xml"/>
  <Override PartName="/ppt/slideMasters/_rels/slideMaster95.xml.rels" ContentType="application/vnd.openxmlformats-package.relationships+xml"/>
  <Override PartName="/ppt/slideMasters/_rels/slideMaster176.xml.rels" ContentType="application/vnd.openxmlformats-package.relationships+xml"/>
  <Override PartName="/ppt/slideMasters/_rels/slideMaster273.xml.rels" ContentType="application/vnd.openxmlformats-package.relationships+xml"/>
  <Override PartName="/ppt/slideMasters/_rels/slideMaster108.xml.rels" ContentType="application/vnd.openxmlformats-package.relationships+xml"/>
  <Override PartName="/ppt/slideMasters/_rels/slideMaster261.xml.rels" ContentType="application/vnd.openxmlformats-package.relationships+xml"/>
  <Override PartName="/ppt/slideMasters/_rels/slideMaster28.xml.rels" ContentType="application/vnd.openxmlformats-package.relationships+xml"/>
  <Override PartName="/ppt/slideMasters/_rels/slideMaster311.xml.rels" ContentType="application/vnd.openxmlformats-package.relationships+xml"/>
  <Override PartName="/ppt/slideMasters/_rels/slideMaster96.xml.rels" ContentType="application/vnd.openxmlformats-package.relationships+xml"/>
  <Override PartName="/ppt/slideMasters/_rels/slideMaster177.xml.rels" ContentType="application/vnd.openxmlformats-package.relationships+xml"/>
  <Override PartName="/ppt/slideMasters/_rels/slideMaster274.xml.rels" ContentType="application/vnd.openxmlformats-package.relationships+xml"/>
  <Override PartName="/ppt/slideMasters/_rels/slideMaster109.xml.rels" ContentType="application/vnd.openxmlformats-package.relationships+xml"/>
  <Override PartName="/ppt/slideMasters/_rels/slideMaster281.xml.rels" ContentType="application/vnd.openxmlformats-package.relationships+xml"/>
  <Override PartName="/ppt/slideMasters/_rels/slideMaster116.xml.rels" ContentType="application/vnd.openxmlformats-package.relationships+xml"/>
  <Override PartName="/ppt/slideMasters/_rels/slideMaster271.xml.rels" ContentType="application/vnd.openxmlformats-package.relationships+xml"/>
  <Override PartName="/ppt/slideMasters/_rels/slideMaster106.xml.rels" ContentType="application/vnd.openxmlformats-package.relationships+xml"/>
  <Override PartName="/ppt/slideMasters/_rels/slideMaster174.xml.rels" ContentType="application/vnd.openxmlformats-package.relationships+xml"/>
  <Override PartName="/ppt/slideMasters/_rels/slideMaster368.xml.rels" ContentType="application/vnd.openxmlformats-package.relationships+xml"/>
  <Override PartName="/ppt/slideMasters/_rels/slideMaster185.xml.rels" ContentType="application/vnd.openxmlformats-package.relationships+xml"/>
  <Override PartName="/ppt/slideMasters/_rels/slideMaster379.xml.rels" ContentType="application/vnd.openxmlformats-package.relationships+xml"/>
  <Override PartName="/ppt/slideMasters/_rels/slideMaster376.xml.rels" ContentType="application/vnd.openxmlformats-package.relationships+xml"/>
  <Override PartName="/ppt/slideMasters/_rels/slideMaster182.xml.rels" ContentType="application/vnd.openxmlformats-package.relationships+xml"/>
  <Override PartName="/ppt/slideMasters/_rels/slideMaster308.xml.rels" ContentType="application/vnd.openxmlformats-package.relationships+xml"/>
  <Override PartName="/ppt/slideMasters/_rels/slideMaster114.xml.rels" ContentType="application/vnd.openxmlformats-package.relationships+xml"/>
  <Override PartName="/ppt/slideMasters/_rels/slideMaster321.xml.rels" ContentType="application/vnd.openxmlformats-package.relationships+xml"/>
  <Override PartName="/ppt/slideMasters/_rels/slideMaster38.xml.rels" ContentType="application/vnd.openxmlformats-package.relationships+xml"/>
  <Override PartName="/ppt/slideMasters/_rels/slideMaster330.xml.rels" ContentType="application/vnd.openxmlformats-package.relationships+xml"/>
  <Override PartName="/ppt/slideMasters/_rels/slideMaster47.xml.rels" ContentType="application/vnd.openxmlformats-package.relationships+xml"/>
  <Override PartName="/ppt/slideMasters/_rels/slideMaster320.xml.rels" ContentType="application/vnd.openxmlformats-package.relationships+xml"/>
  <Override PartName="/ppt/slideMasters/_rels/slideMaster37.xml.rels" ContentType="application/vnd.openxmlformats-package.relationships+xml"/>
  <Override PartName="/ppt/slideMasters/_rels/slideMaster331.xml.rels" ContentType="application/vnd.openxmlformats-package.relationships+xml"/>
  <Override PartName="/ppt/slideMasters/_rels/slideMaster48.xml.rels" ContentType="application/vnd.openxmlformats-package.relationships+xml"/>
  <Override PartName="/ppt/slideMasters/_rels/slideMaster280.xml.rels" ContentType="application/vnd.openxmlformats-package.relationships+xml"/>
  <Override PartName="/ppt/slideMasters/_rels/slideMaster309.xml.rels" ContentType="application/vnd.openxmlformats-package.relationships+xml"/>
  <Override PartName="/ppt/slideMasters/_rels/slideMaster115.xml.rels" ContentType="application/vnd.openxmlformats-package.relationships+xml"/>
  <Override PartName="/ppt/slideMasters/_rels/slideMaster377.xml.rels" ContentType="application/vnd.openxmlformats-package.relationships+xml"/>
  <Override PartName="/ppt/slideMasters/_rels/slideMaster183.xml.rels" ContentType="application/vnd.openxmlformats-package.relationships+xml"/>
  <Override PartName="/ppt/slideMasters/_rels/slideMaster363.xml.rels" ContentType="application/vnd.openxmlformats-package.relationships+xml"/>
  <Override PartName="/ppt/slideMasters/_rels/slideMaster351.xml.rels" ContentType="application/vnd.openxmlformats-package.relationships+xml"/>
  <Override PartName="/ppt/slideMasters/_rels/slideMaster68.xml.rels" ContentType="application/vnd.openxmlformats-package.relationships+xml"/>
  <Override PartName="/ppt/slideMasters/_rels/slideMaster362.xml.rels" ContentType="application/vnd.openxmlformats-package.relationships+xml"/>
  <Override PartName="/ppt/slideMasters/_rels/slideMaster79.xml.rels" ContentType="application/vnd.openxmlformats-package.relationships+xml"/>
  <Override PartName="/ppt/slideMasters/_rels/slideMaster350.xml.rels" ContentType="application/vnd.openxmlformats-package.relationships+xml"/>
  <Override PartName="/ppt/slideMasters/_rels/slideMaster67.xml.rels" ContentType="application/vnd.openxmlformats-package.relationships+xml"/>
  <Override PartName="/ppt/slideMasters/_rels/slideMaster240.xml.rels" ContentType="application/vnd.openxmlformats-package.relationships+xml"/>
  <Override PartName="/ppt/slideMasters/_rels/slideMaster361.xml.rels" ContentType="application/vnd.openxmlformats-package.relationships+xml"/>
  <Override PartName="/ppt/slideMasters/_rels/slideMaster78.xml.rels" ContentType="application/vnd.openxmlformats-package.relationships+xml"/>
  <Override PartName="/ppt/slideMasters/_rels/slideMaster194.xml.rels" ContentType="application/vnd.openxmlformats-package.relationships+xml"/>
  <Override PartName="/ppt/slideMasters/_rels/slideMaster388.xml.rels" ContentType="application/vnd.openxmlformats-package.relationships+xml"/>
  <Override PartName="/ppt/slideMasters/_rels/slideMaster353.xml.rels" ContentType="application/vnd.openxmlformats-package.relationships+xml"/>
  <Override PartName="/ppt/slideMasters/_rels/slideMaster341.xml.rels" ContentType="application/vnd.openxmlformats-package.relationships+xml"/>
  <Override PartName="/ppt/slideMasters/_rels/slideMaster58.xml.rels" ContentType="application/vnd.openxmlformats-package.relationships+xml"/>
  <Override PartName="/ppt/slideMasters/_rels/slideMaster352.xml.rels" ContentType="application/vnd.openxmlformats-package.relationships+xml"/>
  <Override PartName="/ppt/slideMasters/_rels/slideMaster69.xml.rels" ContentType="application/vnd.openxmlformats-package.relationships+xml"/>
  <Override PartName="/ppt/slideMasters/_rels/slideMaster340.xml.rels" ContentType="application/vnd.openxmlformats-package.relationships+xml"/>
  <Override PartName="/ppt/slideMasters/_rels/slideMaster57.xml.rels" ContentType="application/vnd.openxmlformats-package.relationships+xml"/>
  <Override PartName="/ppt/slideMasters/_rels/slideMaster343.xml.rels" ContentType="application/vnd.openxmlformats-package.relationships+xml"/>
  <Override PartName="/ppt/slideMasters/_rels/slideMaster342.xml.rels" ContentType="application/vnd.openxmlformats-package.relationships+xml"/>
  <Override PartName="/ppt/slideMasters/_rels/slideMaster59.xml.rels" ContentType="application/vnd.openxmlformats-package.relationships+xml"/>
  <Override PartName="/ppt/slideMasters/_rels/slideMaster333.xml.rels" ContentType="application/vnd.openxmlformats-package.relationships+xml"/>
  <Override PartName="/ppt/slideMasters/_rels/slideMaster76.xml.rels" ContentType="application/vnd.openxmlformats-package.relationships+xml"/>
  <Override PartName="/ppt/slideMasters/_rels/slideMaster75.xml.rels" ContentType="application/vnd.openxmlformats-package.relationships+xml"/>
  <Override PartName="/ppt/slideMasters/_rels/slideMaster66.xml.rels" ContentType="application/vnd.openxmlformats-package.relationships+xml"/>
  <Override PartName="/ppt/slideMasters/_rels/slideMaster45.xml.rels" ContentType="application/vnd.openxmlformats-package.relationships+xml"/>
  <Override PartName="/ppt/slideMasters/_rels/slideMaster258.xml.rels" ContentType="application/vnd.openxmlformats-package.relationships+xml"/>
  <Override PartName="/ppt/slideMasters/_rels/slideMaster65.xml.rels" ContentType="application/vnd.openxmlformats-package.relationships+xml"/>
  <Override PartName="/ppt/slideMasters/_rels/slideMaster184.xml.rels" ContentType="application/vnd.openxmlformats-package.relationships+xml"/>
  <Override PartName="/ppt/slideMasters/_rels/slideMaster378.xml.rels" ContentType="application/vnd.openxmlformats-package.relationships+xml"/>
  <Override PartName="/ppt/slideMasters/_rels/slideMaster195.xml.rels" ContentType="application/vnd.openxmlformats-package.relationships+xml"/>
  <Override PartName="/ppt/slideMasters/_rels/slideMaster389.xml.rels" ContentType="application/vnd.openxmlformats-package.relationships+xml"/>
  <Override PartName="/ppt/slideMasters/slideMaster252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5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49.xml" ContentType="application/vnd.openxmlformats-officedocument.presentationml.slideMaster+xml"/>
  <Override PartName="/ppt/slideMasters/slideMaster248.xml" ContentType="application/vnd.openxmlformats-officedocument.presentationml.slideMaster+xml"/>
  <Override PartName="/ppt/slideMasters/slideMaster247.xml" ContentType="application/vnd.openxmlformats-officedocument.presentationml.slideMaster+xml"/>
  <Override PartName="/ppt/slideMasters/slideMaster246.xml" ContentType="application/vnd.openxmlformats-officedocument.presentationml.slideMaster+xml"/>
  <Override PartName="/ppt/slideMasters/slideMaster245.xml" ContentType="application/vnd.openxmlformats-officedocument.presentationml.slideMaster+xml"/>
  <Override PartName="/ppt/slideMasters/slideMaster244.xml" ContentType="application/vnd.openxmlformats-officedocument.presentationml.slideMaster+xml"/>
  <Override PartName="/ppt/slideMasters/slideMaster243.xml" ContentType="application/vnd.openxmlformats-officedocument.presentationml.slideMaster+xml"/>
  <Override PartName="/ppt/slideMasters/slideMaster242.xml" ContentType="application/vnd.openxmlformats-officedocument.presentationml.slideMaster+xml"/>
  <Override PartName="/ppt/slideMasters/slideMaster241.xml" ContentType="application/vnd.openxmlformats-officedocument.presentationml.slideMaster+xml"/>
  <Override PartName="/ppt/slideMasters/slideMaster239.xml" ContentType="application/vnd.openxmlformats-officedocument.presentationml.slideMaster+xml"/>
  <Override PartName="/ppt/slideMasters/slideMaster238.xml" ContentType="application/vnd.openxmlformats-officedocument.presentationml.slideMaster+xml"/>
  <Override PartName="/ppt/slideMasters/slideMaster237.xml" ContentType="application/vnd.openxmlformats-officedocument.presentationml.slideMaster+xml"/>
  <Override PartName="/ppt/slideMasters/slideMaster236.xml" ContentType="application/vnd.openxmlformats-officedocument.presentationml.slideMaster+xml"/>
  <Override PartName="/ppt/slideMasters/slideMaster235.xml" ContentType="application/vnd.openxmlformats-officedocument.presentationml.slideMaster+xml"/>
  <Override PartName="/ppt/slideMasters/slideMaster234.xml" ContentType="application/vnd.openxmlformats-officedocument.presentationml.slideMaster+xml"/>
  <Override PartName="/ppt/slideMasters/slideMaster233.xml" ContentType="application/vnd.openxmlformats-officedocument.presentationml.slideMaster+xml"/>
  <Override PartName="/ppt/slideMasters/slideMaster232.xml" ContentType="application/vnd.openxmlformats-officedocument.presentationml.slideMaster+xml"/>
  <Override PartName="/ppt/slideMasters/slideMaster231.xml" ContentType="application/vnd.openxmlformats-officedocument.presentationml.slideMaster+xml"/>
  <Override PartName="/ppt/slideMasters/slideMaster229.xml" ContentType="application/vnd.openxmlformats-officedocument.presentationml.slideMaster+xml"/>
  <Override PartName="/ppt/slideMasters/slideMaster228.xml" ContentType="application/vnd.openxmlformats-officedocument.presentationml.slideMaster+xml"/>
  <Override PartName="/ppt/slideMasters/slideMaster227.xml" ContentType="application/vnd.openxmlformats-officedocument.presentationml.slideMaster+xml"/>
  <Override PartName="/ppt/slideMasters/slideMaster226.xml" ContentType="application/vnd.openxmlformats-officedocument.presentationml.slideMaster+xml"/>
  <Override PartName="/ppt/slideMasters/slideMaster391.xml" ContentType="application/vnd.openxmlformats-officedocument.presentationml.slideMaster+xml"/>
  <Override PartName="/ppt/slideMasters/slideMaster225.xml" ContentType="application/vnd.openxmlformats-officedocument.presentationml.slideMaster+xml"/>
  <Override PartName="/ppt/slideMasters/slideMaster390.xml" ContentType="application/vnd.openxmlformats-officedocument.presentationml.slideMaster+xml"/>
  <Override PartName="/ppt/slideMasters/slideMaster224.xml" ContentType="application/vnd.openxmlformats-officedocument.presentationml.slideMaster+xml"/>
  <Override PartName="/ppt/slideMasters/slideMaster223.xml" ContentType="application/vnd.openxmlformats-officedocument.presentationml.slideMaster+xml"/>
  <Override PartName="/ppt/slideMasters/slideMaster222.xml" ContentType="application/vnd.openxmlformats-officedocument.presentationml.slideMaster+xml"/>
  <Override PartName="/ppt/slideMasters/slideMaster221.xml" ContentType="application/vnd.openxmlformats-officedocument.presentationml.slideMaster+xml"/>
  <Override PartName="/ppt/slideMasters/slideMaster219.xml" ContentType="application/vnd.openxmlformats-officedocument.presentationml.slideMaster+xml"/>
  <Override PartName="/ppt/slideMasters/slideMaster190.xml" ContentType="application/vnd.openxmlformats-officedocument.presentationml.slideMaster+xml"/>
  <Override PartName="/ppt/slideMasters/slideMaster384.xml" ContentType="application/vnd.openxmlformats-officedocument.presentationml.slideMaster+xml"/>
  <Override PartName="/ppt/slideMasters/slideMaster218.xml" ContentType="application/vnd.openxmlformats-officedocument.presentationml.slideMaster+xml"/>
  <Override PartName="/ppt/slideMasters/slideMaster383.xml" ContentType="application/vnd.openxmlformats-officedocument.presentationml.slideMaster+xml"/>
  <Override PartName="/ppt/slideMasters/slideMaster217.xml" ContentType="application/vnd.openxmlformats-officedocument.presentationml.slideMaster+xml"/>
  <Override PartName="/ppt/slideMasters/slideMaster382.xml" ContentType="application/vnd.openxmlformats-officedocument.presentationml.slideMaster+xml"/>
  <Override PartName="/ppt/slideMasters/slideMaster216.xml" ContentType="application/vnd.openxmlformats-officedocument.presentationml.slideMaster+xml"/>
  <Override PartName="/ppt/slideMasters/slideMaster381.xml" ContentType="application/vnd.openxmlformats-officedocument.presentationml.slideMaster+xml"/>
  <Override PartName="/ppt/slideMasters/slideMaster215.xml" ContentType="application/vnd.openxmlformats-officedocument.presentationml.slideMaster+xml"/>
  <Override PartName="/ppt/slideMasters/slideMaster380.xml" ContentType="application/vnd.openxmlformats-officedocument.presentationml.slideMaster+xml"/>
  <Override PartName="/ppt/slideMasters/slideMaster214.xml" ContentType="application/vnd.openxmlformats-officedocument.presentationml.slideMaster+xml"/>
  <Override PartName="/ppt/slideMasters/slideMaster213.xml" ContentType="application/vnd.openxmlformats-officedocument.presentationml.slideMaster+xml"/>
  <Override PartName="/ppt/slideMasters/slideMaster212.xml" ContentType="application/vnd.openxmlformats-officedocument.presentationml.slideMaster+xml"/>
  <Override PartName="/ppt/slideMasters/slideMaster211.xml" ContentType="application/vnd.openxmlformats-officedocument.presentationml.slideMaster+xml"/>
  <Override PartName="/ppt/slideMasters/slideMaster209.xml" ContentType="application/vnd.openxmlformats-officedocument.presentationml.slideMaster+xml"/>
  <Override PartName="/ppt/slideMasters/slideMaster180.xml" ContentType="application/vnd.openxmlformats-officedocument.presentationml.slideMaster+xml"/>
  <Override PartName="/ppt/slideMasters/slideMaster374.xml" ContentType="application/vnd.openxmlformats-officedocument.presentationml.slideMaster+xml"/>
  <Override PartName="/ppt/slideMasters/slideMaster208.xml" ContentType="application/vnd.openxmlformats-officedocument.presentationml.slideMaster+xml"/>
  <Override PartName="/ppt/slideMasters/slideMaster373.xml" ContentType="application/vnd.openxmlformats-officedocument.presentationml.slideMaster+xml"/>
  <Override PartName="/ppt/slideMasters/slideMaster207.xml" ContentType="application/vnd.openxmlformats-officedocument.presentationml.slideMaster+xml"/>
  <Override PartName="/ppt/slideMasters/slideMaster372.xml" ContentType="application/vnd.openxmlformats-officedocument.presentationml.slideMaster+xml"/>
  <Override PartName="/ppt/slideMasters/slideMaster206.xml" ContentType="application/vnd.openxmlformats-officedocument.presentationml.slideMaster+xml"/>
  <Override PartName="/ppt/slideMasters/slideMaster371.xml" ContentType="application/vnd.openxmlformats-officedocument.presentationml.slideMaster+xml"/>
  <Override PartName="/ppt/slideMasters/slideMaster205.xml" ContentType="application/vnd.openxmlformats-officedocument.presentationml.slideMaster+xml"/>
  <Override PartName="/ppt/slideMasters/slideMaster370.xml" ContentType="application/vnd.openxmlformats-officedocument.presentationml.slideMaster+xml"/>
  <Override PartName="/ppt/slideMasters/slideMaster204.xml" ContentType="application/vnd.openxmlformats-officedocument.presentationml.slideMaster+xml"/>
  <Override PartName="/ppt/slideMasters/slideMaster203.xml" ContentType="application/vnd.openxmlformats-officedocument.presentationml.slideMaster+xml"/>
  <Override PartName="/ppt/slideMasters/slideMaster202.xml" ContentType="application/vnd.openxmlformats-officedocument.presentationml.slideMaster+xml"/>
  <Override PartName="/ppt/slideMasters/slideMaster201.xml" ContentType="application/vnd.openxmlformats-officedocument.presentationml.slideMaster+xml"/>
  <Override PartName="/ppt/slideMasters/slideMaster199.xml" ContentType="application/vnd.openxmlformats-officedocument.presentationml.slideMaster+xml"/>
  <Override PartName="/ppt/slideMasters/slideMaster189.xml" ContentType="application/vnd.openxmlformats-officedocument.presentationml.slideMaster+xml"/>
  <Override PartName="/ppt/slideMasters/slideMaster150.xml" ContentType="application/vnd.openxmlformats-officedocument.presentationml.slideMaster+xml"/>
  <Override PartName="/ppt/slideMasters/slideMaster344.xml" ContentType="application/vnd.openxmlformats-officedocument.presentationml.slideMaster+xml"/>
  <Override PartName="/ppt/slideMasters/slideMaster140.xml" ContentType="application/vnd.openxmlformats-officedocument.presentationml.slideMaster+xml"/>
  <Override PartName="/ppt/slideMasters/slideMaster334.xml" ContentType="application/vnd.openxmlformats-officedocument.presentationml.slideMaster+xml"/>
  <Override PartName="/ppt/slideMasters/slideMaster130.xml" ContentType="application/vnd.openxmlformats-officedocument.presentationml.slideMaster+xml"/>
  <Override PartName="/ppt/slideMasters/slideMaster324.xml" ContentType="application/vnd.openxmlformats-officedocument.presentationml.slideMaster+xml"/>
  <Override PartName="/ppt/slideMasters/slideMaster137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129.xml" ContentType="application/vnd.openxmlformats-officedocument.presentationml.slideMaster+xml"/>
  <Override PartName="/ppt/slideMasters/slideMaster294.xml" ContentType="application/vnd.openxmlformats-officedocument.presentationml.slideMaster+xml"/>
  <Override PartName="/ppt/slideMasters/slideMaster136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128.xml" ContentType="application/vnd.openxmlformats-officedocument.presentationml.slideMaster+xml"/>
  <Override PartName="/ppt/slideMasters/slideMaster293.xml" ContentType="application/vnd.openxmlformats-officedocument.presentationml.slideMaster+xml"/>
  <Override PartName="/ppt/slideMasters/slideMaster135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329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127.xml" ContentType="application/vnd.openxmlformats-officedocument.presentationml.slideMaster+xml"/>
  <Override PartName="/ppt/slideMasters/slideMaster292.xml" ContentType="application/vnd.openxmlformats-officedocument.presentationml.slideMaster+xml"/>
  <Override PartName="/ppt/slideMasters/slideMaster134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328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126.xml" ContentType="application/vnd.openxmlformats-officedocument.presentationml.slideMaster+xml"/>
  <Override PartName="/ppt/slideMasters/slideMaster291.xml" ContentType="application/vnd.openxmlformats-officedocument.presentationml.slideMaster+xml"/>
  <Override PartName="/ppt/slideMasters/slideMaster133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327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125.xml" ContentType="application/vnd.openxmlformats-officedocument.presentationml.slideMaster+xml"/>
  <Override PartName="/ppt/slideMasters/slideMaster290.xml" ContentType="application/vnd.openxmlformats-officedocument.presentationml.slideMaster+xml"/>
  <Override PartName="/ppt/slideMasters/slideMaster319.xml" ContentType="application/vnd.openxmlformats-officedocument.presentationml.slideMaster+xml"/>
  <Override PartName="/ppt/slideMasters/slideMaster132.xml" ContentType="application/vnd.openxmlformats-officedocument.presentationml.slideMaster+xml"/>
  <Override PartName="/ppt/slideMasters/slideMaster326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124.xml" ContentType="application/vnd.openxmlformats-officedocument.presentationml.slideMaster+xml"/>
  <Override PartName="/ppt/slideMasters/slideMaster318.xml" ContentType="application/vnd.openxmlformats-officedocument.presentationml.slideMaster+xml"/>
  <Override PartName="/ppt/slideMasters/slideMaster131.xml" ContentType="application/vnd.openxmlformats-officedocument.presentationml.slideMaster+xml"/>
  <Override PartName="/ppt/slideMasters/slideMaster325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123.xml" ContentType="application/vnd.openxmlformats-officedocument.presentationml.slideMaster+xml"/>
  <Override PartName="/ppt/slideMasters/slideMaster317.xml" ContentType="application/vnd.openxmlformats-officedocument.presentationml.slideMaster+xml"/>
  <Override PartName="/ppt/slideMasters/slideMaster18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277.xml" ContentType="application/vnd.openxmlformats-officedocument.presentationml.slideMaster+xml"/>
  <Override PartName="/ppt/slideMasters/slideMaster257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256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255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54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53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00.xml" ContentType="application/vnd.openxmlformats-officedocument.presentationml.slideMaster+xml"/>
  <Override PartName="/ppt/slideMasters/slideMaster19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28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97.xml" ContentType="application/vnd.openxmlformats-officedocument.presentationml.slideMaster+xml"/>
  <Override PartName="/ppt/slideMasters/slideMaster89.xml" ContentType="application/vnd.openxmlformats-officedocument.presentationml.slideMaster+xml"/>
  <Override PartName="/ppt/slideMasters/slideMaster240.xml" ContentType="application/vnd.openxmlformats-officedocument.presentationml.slideMaster+xml"/>
  <Override PartName="/ppt/slideMasters/slideMaster385.xml" ContentType="application/vnd.openxmlformats-officedocument.presentationml.slideMaster+xml"/>
  <Override PartName="/ppt/slideMasters/slideMaster191.xml" ContentType="application/vnd.openxmlformats-officedocument.presentationml.slideMaster+xml"/>
  <Override PartName="/ppt/slideMasters/slideMaster99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61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62.xml" ContentType="application/vnd.openxmlformats-officedocument.presentationml.slideMaster+xml"/>
  <Override PartName="/ppt/slideMasters/slideMaster263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178.xml" ContentType="application/vnd.openxmlformats-officedocument.presentationml.slideMaster+xml"/>
  <Override PartName="/ppt/slideMasters/slideMaster97.xml" ContentType="application/vnd.openxmlformats-officedocument.presentationml.slideMaster+xml"/>
  <Override PartName="/ppt/slideMasters/slideMaster376.xml" ContentType="application/vnd.openxmlformats-officedocument.presentationml.slideMaster+xml"/>
  <Override PartName="/ppt/slideMasters/slideMaster182.xml" ContentType="application/vnd.openxmlformats-officedocument.presentationml.slideMaster+xml"/>
  <Override PartName="/ppt/slideMasters/slideMaster106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271.xml" ContentType="application/vnd.openxmlformats-officedocument.presentationml.slideMaster+xml"/>
  <Override PartName="/ppt/slideMasters/slideMaster179.xml" ContentType="application/vnd.openxmlformats-officedocument.presentationml.slideMaster+xml"/>
  <Override PartName="/ppt/slideMasters/slideMaster98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309.xml" ContentType="application/vnd.openxmlformats-officedocument.presentationml.slideMaster+xml"/>
  <Override PartName="/ppt/slideMasters/slideMaster280.xml" ContentType="application/vnd.openxmlformats-officedocument.presentationml.slideMaster+xml"/>
  <Override PartName="/ppt/slideMasters/slideMaster115.xml" ContentType="application/vnd.openxmlformats-officedocument.presentationml.slideMaster+xml"/>
  <Override PartName="/ppt/slideMasters/slideMaster377.xml" ContentType="application/vnd.openxmlformats-officedocument.presentationml.slideMaster+xml"/>
  <Override PartName="/ppt/slideMasters/slideMaster183.xml" ContentType="application/vnd.openxmlformats-officedocument.presentationml.slideMaster+xml"/>
  <Override PartName="/ppt/slideMasters/slideMaster107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272.xml" ContentType="application/vnd.openxmlformats-officedocument.presentationml.slideMaster+xml"/>
  <Override PartName="/ppt/slideMasters/slideMaster176.xml" ContentType="application/vnd.openxmlformats-officedocument.presentationml.slideMaster+xml"/>
  <Override PartName="/ppt/slideMasters/slideMaster177.xml" ContentType="application/vnd.openxmlformats-officedocument.presentationml.slideMaster+xml"/>
  <Override PartName="/ppt/slideMasters/slideMaster108.xml" ContentType="application/vnd.openxmlformats-officedocument.presentationml.slideMaster+xml"/>
  <Override PartName="/ppt/slideMasters/slideMaster273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116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281.xml" ContentType="application/vnd.openxmlformats-officedocument.presentationml.slideMaster+xml"/>
  <Override PartName="/ppt/slideMasters/slideMaster174.xml" ContentType="application/vnd.openxmlformats-officedocument.presentationml.slideMaster+xml"/>
  <Override PartName="/ppt/slideMasters/slideMaster368.xml" ContentType="application/vnd.openxmlformats-officedocument.presentationml.slideMaster+xml"/>
  <Override PartName="/ppt/slideMasters/slideMaster185.xml" ContentType="application/vnd.openxmlformats-officedocument.presentationml.slideMaster+xml"/>
  <Override PartName="/ppt/slideMasters/slideMaster379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64.xml" ContentType="application/vnd.openxmlformats-officedocument.presentationml.slideMaster+xml"/>
  <Override PartName="/ppt/slideMasters/slideMaster300.xml" ContentType="application/vnd.openxmlformats-officedocument.presentationml.slideMaster+xml"/>
  <Override PartName="/ppt/slideMasters/slideMaster298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65.xml" ContentType="application/vnd.openxmlformats-officedocument.presentationml.slideMaster+xml"/>
  <Override PartName="/ppt/slideMasters/slideMaster301.xml" ContentType="application/vnd.openxmlformats-officedocument.presentationml.slideMaster+xml"/>
  <Override PartName="/ppt/slideMasters/slideMaster299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66.xml" ContentType="application/vnd.openxmlformats-officedocument.presentationml.slideMaster+xml"/>
  <Override PartName="/ppt/slideMasters/slideMaster302.xml" ContentType="application/vnd.openxmlformats-officedocument.presentationml.slideMaster+xml"/>
  <Override PartName="/ppt/slideMasters/slideMaster109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274.xml" ContentType="application/vnd.openxmlformats-officedocument.presentationml.slideMaster+xml"/>
  <Override PartName="/ppt/slideMasters/slideMaster310.xml" ContentType="application/vnd.openxmlformats-officedocument.presentationml.slideMaster+xml"/>
  <Override PartName="/ppt/slideMasters/slideMaster321.xml" ContentType="application/vnd.openxmlformats-officedocument.presentationml.slideMaster+xml"/>
  <Override PartName="/ppt/slideMasters/slideMaster311.xml" ContentType="application/vnd.openxmlformats-officedocument.presentationml.slideMaster+xml"/>
  <Override PartName="/ppt/slideMasters/slideMaster322.xml" ContentType="application/vnd.openxmlformats-officedocument.presentationml.slideMaster+xml"/>
  <Override PartName="/ppt/slideMasters/slideMaster312.xml" ContentType="application/vnd.openxmlformats-officedocument.presentationml.slideMaster+xml"/>
  <Override PartName="/ppt/slideMasters/slideMaster330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331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332.xml" ContentType="application/vnd.openxmlformats-officedocument.presentationml.slideMaster+xml"/>
  <Override PartName="/ppt/slideMasters/slideMaster363.xml" ContentType="application/vnd.openxmlformats-officedocument.presentationml.slideMaster+xml"/>
  <Override PartName="/ppt/slideMasters/slideMaster351.xml" ContentType="application/vnd.openxmlformats-officedocument.presentationml.slideMaster+xml"/>
  <Override PartName="/ppt/slideMasters/slideMaster362.xml" ContentType="application/vnd.openxmlformats-officedocument.presentationml.slideMaster+xml"/>
  <Override PartName="/ppt/slideMasters/slideMaster313.xml" ContentType="application/vnd.openxmlformats-officedocument.presentationml.slideMaster+xml"/>
  <Override PartName="/ppt/slideMasters/slideMaster350.xml" ContentType="application/vnd.openxmlformats-officedocument.presentationml.slideMaster+xml"/>
  <Override PartName="/ppt/slideMasters/slideMaster193.xml" ContentType="application/vnd.openxmlformats-officedocument.presentationml.slideMaster+xml"/>
  <Override PartName="/ppt/slideMasters/slideMaster387.xml" ContentType="application/vnd.openxmlformats-officedocument.presentationml.slideMaster+xml"/>
  <Override PartName="/ppt/slideMasters/slideMaster361.xml" ContentType="application/vnd.openxmlformats-officedocument.presentationml.slideMaster+xml"/>
  <Override PartName="/ppt/slideMasters/slideMaster323.xml" ContentType="application/vnd.openxmlformats-officedocument.presentationml.slideMaster+xml"/>
  <Override PartName="/ppt/slideMasters/slideMaster388.xml" ContentType="application/vnd.openxmlformats-officedocument.presentationml.slideMaster+xml"/>
  <Override PartName="/ppt/slideMasters/slideMaster194.xml" ContentType="application/vnd.openxmlformats-officedocument.presentationml.slideMaster+xml"/>
  <Override PartName="/ppt/slideMasters/slideMaster353.xml" ContentType="application/vnd.openxmlformats-officedocument.presentationml.slideMaster+xml"/>
  <Override PartName="/ppt/slideMasters/slideMaster341.xml" ContentType="application/vnd.openxmlformats-officedocument.presentationml.slideMaster+xml"/>
  <Override PartName="/ppt/slideMasters/slideMaster352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267.xml" ContentType="application/vnd.openxmlformats-officedocument.presentationml.slideMaster+xml"/>
  <Override PartName="/ppt/slideMasters/slideMaster303.xml" ContentType="application/vnd.openxmlformats-officedocument.presentationml.slideMaster+xml"/>
  <Override PartName="/ppt/slideMasters/slideMaster340.xml" ContentType="application/vnd.openxmlformats-officedocument.presentationml.slideMaster+xml"/>
  <Override PartName="/ppt/slideMasters/slideMaster343.xml" ContentType="application/vnd.openxmlformats-officedocument.presentationml.slideMaster+xml"/>
  <Override PartName="/ppt/slideMasters/slideMaster342.xml" ContentType="application/vnd.openxmlformats-officedocument.presentationml.slideMaster+xml"/>
  <Override PartName="/ppt/slideMasters/slideMaster333.xml" ContentType="application/vnd.openxmlformats-officedocument.presentationml.slideMaster+xml"/>
  <Override PartName="/ppt/slideMasters/slideMaster289.xml" ContentType="application/vnd.openxmlformats-officedocument.presentationml.slideMaster+xml"/>
  <Override PartName="/ppt/slideMasters/slideMaster288.xml" ContentType="application/vnd.openxmlformats-officedocument.presentationml.slideMaster+xml"/>
  <Override PartName="/ppt/slideMasters/slideMaster279.xml" ContentType="application/vnd.openxmlformats-officedocument.presentationml.slideMaster+xml"/>
  <Override PartName="/ppt/slideMasters/slideMaster278.xml" ContentType="application/vnd.openxmlformats-officedocument.presentationml.slideMaster+xml"/>
  <Override PartName="/ppt/slideMasters/slideMaster184.xml" ContentType="application/vnd.openxmlformats-officedocument.presentationml.slideMaster+xml"/>
  <Override PartName="/ppt/slideMasters/slideMaster378.xml" ContentType="application/vnd.openxmlformats-officedocument.presentationml.slideMaster+xml"/>
  <Override PartName="/ppt/slideMasters/slideMaster389.xml" ContentType="application/vnd.openxmlformats-officedocument.presentationml.slideMaster+xml"/>
  <Override PartName="/ppt/slideMasters/slideMaster195.xml" ContentType="application/vnd.openxmlformats-officedocument.presentationml.slideMaster+xml"/>
  <Override PartName="/ppt/slideMasters/slideMaster88.xml" ContentType="application/vnd.openxmlformats-officedocument.presentationml.slideMaster+xml"/>
  <Override PartName="/ppt/slideMasters/slideMaster96.xml" ContentType="application/vnd.openxmlformats-officedocument.presentationml.slideMaster+xml"/>
  <Override PartName="/ppt/slideMasters/slideMaster169.xml" ContentType="application/vnd.openxmlformats-officedocument.presentationml.slideMaster+xml"/>
  <Override PartName="/ppt/slideMasters/slideMaster316.xml" ContentType="application/vnd.openxmlformats-officedocument.presentationml.slideMaster+xml"/>
  <Override PartName="/ppt/slideMasters/slideMaster122.xml" ContentType="application/vnd.openxmlformats-officedocument.presentationml.slideMaster+xml"/>
  <Override PartName="/ppt/slideMasters/slideMaster308.xml" ContentType="application/vnd.openxmlformats-officedocument.presentationml.slideMaster+xml"/>
  <Override PartName="/ppt/slideMasters/slideMaster114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269.xml" ContentType="application/vnd.openxmlformats-officedocument.presentationml.slideMaster+xml"/>
  <Override PartName="/ppt/slideMasters/slideMaster175.xml" ContentType="application/vnd.openxmlformats-officedocument.presentationml.slideMaster+xml"/>
  <Override PartName="/ppt/slideMasters/slideMaster369.xml" ContentType="application/vnd.openxmlformats-officedocument.presentationml.slideMaster+xml"/>
  <Override PartName="/ppt/slideMasters/slideMaster186.xml" ContentType="application/vnd.openxmlformats-officedocument.presentationml.slideMaster+xml"/>
  <Override PartName="/ppt/slideMasters/slideMaster275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268.xml" ContentType="application/vnd.openxmlformats-officedocument.presentationml.slideMaster+xml"/>
  <Override PartName="/ppt/slideMasters/slideMaster360.xml" ContentType="application/vnd.openxmlformats-officedocument.presentationml.slideMaster+xml"/>
  <Override PartName="/ppt/slideMasters/slideMaster259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258.xml" ContentType="application/vnd.openxmlformats-officedocument.presentationml.slideMaster+xml"/>
  <Override PartName="/ppt/slideMasters/slideMaster192.xml" ContentType="application/vnd.openxmlformats-officedocument.presentationml.slideMaster+xml"/>
  <Override PartName="/ppt/slideMasters/slideMaster386.xml" ContentType="application/vnd.openxmlformats-officedocument.presentationml.slideMaster+xml"/>
  <Override PartName="/ppt/slideMasters/slideMaster173.xml" ContentType="application/vnd.openxmlformats-officedocument.presentationml.slideMaster+xml"/>
  <Override PartName="/ppt/slideMasters/slideMaster367.xml" ContentType="application/vnd.openxmlformats-officedocument.presentationml.slideMaster+xml"/>
  <Override PartName="/ppt/slideMasters/slideMaster276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187.xml" ContentType="application/vnd.openxmlformats-officedocument.presentationml.slideMaster+xml"/>
  <Override PartName="/ppt/slideMasters/slideMaster320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119.xml" ContentType="application/vnd.openxmlformats-officedocument.presentationml.slideMaster+xml"/>
  <Override PartName="/ppt/slideMasters/slideMaster284.xml" ContentType="application/vnd.openxmlformats-officedocument.presentationml.slideMaster+xml"/>
  <Override PartName="/ppt/slideMasters/slideMaster117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282.xml" ContentType="application/vnd.openxmlformats-officedocument.presentationml.slideMaster+xml"/>
  <Override PartName="/ppt/slideMasters/slideMaster172.xml" ContentType="application/vnd.openxmlformats-officedocument.presentationml.slideMaster+xml"/>
  <Override PartName="/ppt/slideMasters/slideMaster366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118.xml" ContentType="application/vnd.openxmlformats-officedocument.presentationml.slideMaster+xml"/>
  <Override PartName="/ppt/slideMasters/slideMaster283.xml" ContentType="application/vnd.openxmlformats-officedocument.presentationml.slideMaster+xml"/>
  <Override PartName="/ppt/slideMasters/slideMaster315.xml" ContentType="application/vnd.openxmlformats-officedocument.presentationml.slideMaster+xml"/>
  <Override PartName="/ppt/slideMasters/slideMaster121.xml" ContentType="application/vnd.openxmlformats-officedocument.presentationml.slideMaster+xml"/>
  <Override PartName="/ppt/slideMasters/slideMaster87.xml" ContentType="application/vnd.openxmlformats-officedocument.presentationml.slideMaster+xml"/>
  <Override PartName="/ppt/slideMasters/slideMaster95.xml" ContentType="application/vnd.openxmlformats-officedocument.presentationml.slideMaster+xml"/>
  <Override PartName="/ppt/slideMasters/slideMaster168.xml" ContentType="application/vnd.openxmlformats-officedocument.presentationml.slideMaster+xml"/>
  <Override PartName="/ppt/slideMasters/slideMaster314.xml" ContentType="application/vnd.openxmlformats-officedocument.presentationml.slideMaster+xml"/>
  <Override PartName="/ppt/slideMasters/slideMaster120.xml" ContentType="application/vnd.openxmlformats-officedocument.presentationml.slideMaster+xml"/>
  <Override PartName="/ppt/slideMasters/slideMaster94.xml" ContentType="application/vnd.openxmlformats-officedocument.presentationml.slideMaster+xml"/>
  <Override PartName="/ppt/slideMasters/slideMaster167.xml" ContentType="application/vnd.openxmlformats-officedocument.presentationml.slideMaster+xml"/>
  <Override PartName="/ppt/slideMasters/slideMaster93.xml" ContentType="application/vnd.openxmlformats-officedocument.presentationml.slideMaster+xml"/>
  <Override PartName="/ppt/slideMasters/slideMaster166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307.xml" ContentType="application/vnd.openxmlformats-officedocument.presentationml.slideMaster+xml"/>
  <Override PartName="/ppt/slideMasters/slideMaster113.xml" ContentType="application/vnd.openxmlformats-officedocument.presentationml.slideMaster+xml"/>
  <Override PartName="/ppt/slideMasters/slideMaster375.xml" ContentType="application/vnd.openxmlformats-officedocument.presentationml.slideMaster+xml"/>
  <Override PartName="/ppt/slideMasters/slideMaster181.xml" ContentType="application/vnd.openxmlformats-officedocument.presentationml.slideMaster+xml"/>
  <Override PartName="/ppt/slideMasters/slideMaster105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270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230.xml" ContentType="application/vnd.openxmlformats-officedocument.presentationml.slideMaster+xml"/>
  <Override PartName="/ppt/slideMasters/slideMaster306.xml" ContentType="application/vnd.openxmlformats-officedocument.presentationml.slideMaster+xml"/>
  <Override PartName="/ppt/slideMasters/slideMaster112.xml" ContentType="application/vnd.openxmlformats-officedocument.presentationml.slideMaster+xml"/>
  <Override PartName="/ppt/slideMasters/slideMaster104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86.xml" ContentType="application/vnd.openxmlformats-officedocument.presentationml.slideMaster+xml"/>
  <Override PartName="/ppt/slideMasters/slideMaster159.xml" ContentType="application/vnd.openxmlformats-officedocument.presentationml.slideMaster+xml"/>
  <Override PartName="/ppt/slideMasters/slideMaster305.xml" ContentType="application/vnd.openxmlformats-officedocument.presentationml.slideMaster+xml"/>
  <Override PartName="/ppt/slideMasters/slideMaster111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85.xml" ContentType="application/vnd.openxmlformats-officedocument.presentationml.slideMaster+xml"/>
  <Override PartName="/ppt/slideMasters/slideMaster158.xml" ContentType="application/vnd.openxmlformats-officedocument.presentationml.slideMaster+xml"/>
  <Override PartName="/ppt/slideMasters/slideMaster304.xml" ContentType="application/vnd.openxmlformats-officedocument.presentationml.slideMaster+xml"/>
  <Override PartName="/ppt/slideMasters/slideMaster110.xml" ContentType="application/vnd.openxmlformats-officedocument.presentationml.slideMaster+xml"/>
  <Override PartName="/ppt/slideMasters/slideMaster346.xml" ContentType="application/vnd.openxmlformats-officedocument.presentationml.slideMaster+xml"/>
  <Override PartName="/ppt/slideMasters/slideMaster152.xml" ContentType="application/vnd.openxmlformats-officedocument.presentationml.slideMaster+xml"/>
  <Override PartName="/ppt/slideMasters/slideMaster345.xml" ContentType="application/vnd.openxmlformats-officedocument.presentationml.slideMaster+xml"/>
  <Override PartName="/ppt/slideMasters/slideMaster151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103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60.xml" ContentType="application/vnd.openxmlformats-officedocument.presentationml.slideMaster+xml"/>
  <Override PartName="/ppt/slideMasters/slideMaster171.xml" ContentType="application/vnd.openxmlformats-officedocument.presentationml.slideMaster+xml"/>
  <Override PartName="/ppt/slideMasters/slideMaster365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220.xml" ContentType="application/vnd.openxmlformats-officedocument.presentationml.slideMaster+xml"/>
  <Override PartName="/ppt/slideMasters/slideMaster102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170.xml" ContentType="application/vnd.openxmlformats-officedocument.presentationml.slideMaster+xml"/>
  <Override PartName="/ppt/slideMasters/slideMaster364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149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101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148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100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147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146.xml" ContentType="application/vnd.openxmlformats-officedocument.presentationml.slideMaster+xml"/>
  <Override PartName="/ppt/slideMasters/slideMaster339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145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338.xml" ContentType="application/vnd.openxmlformats-officedocument.presentationml.slideMaster+xml"/>
  <Override PartName="/ppt/slideMasters/slideMaster144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337.xml" ContentType="application/vnd.openxmlformats-officedocument.presentationml.slideMaster+xml"/>
  <Override PartName="/ppt/slideMasters/slideMaster143.xml" ContentType="application/vnd.openxmlformats-officedocument.presentationml.slideMaster+xml"/>
  <Override PartName="/ppt/slideMasters/slideMaster336.xml" ContentType="application/vnd.openxmlformats-officedocument.presentationml.slideMaster+xml"/>
  <Override PartName="/ppt/slideMasters/slideMaster142.xml" ContentType="application/vnd.openxmlformats-officedocument.presentationml.slideMaster+xml"/>
  <Override PartName="/ppt/slideMasters/slideMaster335.xml" ContentType="application/vnd.openxmlformats-officedocument.presentationml.slideMaster+xml"/>
  <Override PartName="/ppt/slideMasters/slideMaster141.xml" ContentType="application/vnd.openxmlformats-officedocument.presentationml.slideMaster+xml"/>
  <Override PartName="/ppt/slideMasters/slideMaster297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210.xml" ContentType="application/vnd.openxmlformats-officedocument.presentationml.slideMaster+xml"/>
  <Override PartName="/ppt/slideMasters/slideMaster296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139.xml" ContentType="application/vnd.openxmlformats-officedocument.presentationml.slideMaster+xml"/>
  <Override PartName="/ppt/slideMasters/slideMaster157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Masters/slideMaster92.xml" ContentType="application/vnd.openxmlformats-officedocument.presentationml.slideMaster+xml"/>
  <Override PartName="/ppt/slideMasters/slideMaster165.xml" ContentType="application/vnd.openxmlformats-officedocument.presentationml.slideMaster+xml"/>
  <Override PartName="/ppt/slideMasters/slideMaster359.xml" ContentType="application/vnd.openxmlformats-officedocument.presentationml.slideMaster+xml"/>
  <Override PartName="/ppt/slideMasters/slideMaster295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138.xml" ContentType="application/vnd.openxmlformats-officedocument.presentationml.slideMaster+xml"/>
  <Override PartName="/ppt/slideMasters/slideMaster156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91.xml" ContentType="application/vnd.openxmlformats-officedocument.presentationml.slideMaster+xml"/>
  <Override PartName="/ppt/slideMasters/slideMaster164.xml" ContentType="application/vnd.openxmlformats-officedocument.presentationml.slideMaster+xml"/>
  <Override PartName="/ppt/slideMasters/slideMaster358.xml" ContentType="application/vnd.openxmlformats-officedocument.presentationml.slideMaster+xml"/>
  <Override PartName="/ppt/slideMasters/slideMaster155.xml" ContentType="application/vnd.openxmlformats-officedocument.presentationml.slideMaster+xml"/>
  <Override PartName="/ppt/slideMasters/slideMaster349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90.xml" ContentType="application/vnd.openxmlformats-officedocument.presentationml.slideMaster+xml"/>
  <Override PartName="/ppt/slideMasters/slideMaster163.xml" ContentType="application/vnd.openxmlformats-officedocument.presentationml.slideMaster+xml"/>
  <Override PartName="/ppt/slideMasters/slideMaster357.xml" ContentType="application/vnd.openxmlformats-officedocument.presentationml.slideMaster+xml"/>
  <Override PartName="/ppt/slideMasters/slideMaster154.xml" ContentType="application/vnd.openxmlformats-officedocument.presentationml.slideMaster+xml"/>
  <Override PartName="/ppt/slideMasters/slideMaster348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162.xml" ContentType="application/vnd.openxmlformats-officedocument.presentationml.slideMaster+xml"/>
  <Override PartName="/ppt/slideMasters/slideMaster356.xml" ContentType="application/vnd.openxmlformats-officedocument.presentationml.slideMaster+xml"/>
  <Override PartName="/ppt/slideMasters/slideMaster153.xml" ContentType="application/vnd.openxmlformats-officedocument.presentationml.slideMaster+xml"/>
  <Override PartName="/ppt/slideMasters/slideMaster347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250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61.xml" ContentType="application/vnd.openxmlformats-officedocument.presentationml.slideMaster+xml"/>
  <Override PartName="/ppt/slideMasters/slideMaster355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85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196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60.xml" ContentType="application/vnd.openxmlformats-officedocument.presentationml.slideMaster+xml"/>
  <Override PartName="/ppt/slideMasters/slideMaster354.xml" ContentType="application/vnd.openxmlformats-officedocument.presentationml.slideMaster+xml"/>
  <Override PartName="/ppt/slideMasters/slideMaster286.xml" ContentType="application/vnd.openxmlformats-officedocument.presentationml.slideMaster+xml"/>
  <Override PartName="/ppt/slideMasters/slideMaster48.xml" ContentType="application/vnd.openxmlformats-officedocument.presentationml.slideMaster+xml"/>
  <Override PartName="/ppt/presProps.xml" ContentType="application/vnd.openxmlformats-officedocument.presentationml.presProps+xml"/>
  <Override PartName="/ppt/theme/theme257.xml" ContentType="application/vnd.openxmlformats-officedocument.theme+xml"/>
  <Override PartName="/ppt/theme/theme256.xml" ContentType="application/vnd.openxmlformats-officedocument.theme+xml"/>
  <Override PartName="/ppt/theme/theme255.xml" ContentType="application/vnd.openxmlformats-officedocument.theme+xml"/>
  <Override PartName="/ppt/theme/theme254.xml" ContentType="application/vnd.openxmlformats-officedocument.theme+xml"/>
  <Override PartName="/ppt/theme/theme253.xml" ContentType="application/vnd.openxmlformats-officedocument.theme+xml"/>
  <Override PartName="/ppt/theme/theme249.xml" ContentType="application/vnd.openxmlformats-officedocument.theme+xml"/>
  <Override PartName="/ppt/theme/theme248.xml" ContentType="application/vnd.openxmlformats-officedocument.theme+xml"/>
  <Override PartName="/ppt/theme/theme247.xml" ContentType="application/vnd.openxmlformats-officedocument.theme+xml"/>
  <Override PartName="/ppt/theme/theme246.xml" ContentType="application/vnd.openxmlformats-officedocument.theme+xml"/>
  <Override PartName="/ppt/theme/theme245.xml" ContentType="application/vnd.openxmlformats-officedocument.theme+xml"/>
  <Override PartName="/ppt/theme/theme244.xml" ContentType="application/vnd.openxmlformats-officedocument.theme+xml"/>
  <Override PartName="/ppt/theme/theme243.xml" ContentType="application/vnd.openxmlformats-officedocument.theme+xml"/>
  <Override PartName="/ppt/theme/theme239.xml" ContentType="application/vnd.openxmlformats-officedocument.theme+xml"/>
  <Override PartName="/ppt/theme/theme238.xml" ContentType="application/vnd.openxmlformats-officedocument.theme+xml"/>
  <Override PartName="/ppt/theme/theme237.xml" ContentType="application/vnd.openxmlformats-officedocument.theme+xml"/>
  <Override PartName="/ppt/theme/theme236.xml" ContentType="application/vnd.openxmlformats-officedocument.theme+xml"/>
  <Override PartName="/ppt/theme/theme235.xml" ContentType="application/vnd.openxmlformats-officedocument.theme+xml"/>
  <Override PartName="/ppt/theme/theme234.xml" ContentType="application/vnd.openxmlformats-officedocument.theme+xml"/>
  <Override PartName="/ppt/theme/theme233.xml" ContentType="application/vnd.openxmlformats-officedocument.theme+xml"/>
  <Override PartName="/ppt/theme/theme229.xml" ContentType="application/vnd.openxmlformats-officedocument.theme+xml"/>
  <Override PartName="/ppt/theme/theme228.xml" ContentType="application/vnd.openxmlformats-officedocument.theme+xml"/>
  <Override PartName="/ppt/theme/theme227.xml" ContentType="application/vnd.openxmlformats-officedocument.theme+xml"/>
  <Override PartName="/ppt/theme/theme226.xml" ContentType="application/vnd.openxmlformats-officedocument.theme+xml"/>
  <Override PartName="/ppt/theme/theme391.xml" ContentType="application/vnd.openxmlformats-officedocument.theme+xml"/>
  <Override PartName="/ppt/theme/theme225.xml" ContentType="application/vnd.openxmlformats-officedocument.theme+xml"/>
  <Override PartName="/ppt/theme/theme390.xml" ContentType="application/vnd.openxmlformats-officedocument.theme+xml"/>
  <Override PartName="/ppt/theme/theme224.xml" ContentType="application/vnd.openxmlformats-officedocument.theme+xml"/>
  <Override PartName="/ppt/theme/theme223.xml" ContentType="application/vnd.openxmlformats-officedocument.theme+xml"/>
  <Override PartName="/ppt/theme/theme219.xml" ContentType="application/vnd.openxmlformats-officedocument.theme+xml"/>
  <Override PartName="/ppt/theme/theme190.xml" ContentType="application/vnd.openxmlformats-officedocument.theme+xml"/>
  <Override PartName="/ppt/theme/theme384.xml" ContentType="application/vnd.openxmlformats-officedocument.theme+xml"/>
  <Override PartName="/ppt/theme/theme218.xml" ContentType="application/vnd.openxmlformats-officedocument.theme+xml"/>
  <Override PartName="/ppt/theme/theme383.xml" ContentType="application/vnd.openxmlformats-officedocument.theme+xml"/>
  <Override PartName="/ppt/theme/theme217.xml" ContentType="application/vnd.openxmlformats-officedocument.theme+xml"/>
  <Override PartName="/ppt/theme/theme382.xml" ContentType="application/vnd.openxmlformats-officedocument.theme+xml"/>
  <Override PartName="/ppt/theme/theme216.xml" ContentType="application/vnd.openxmlformats-officedocument.theme+xml"/>
  <Override PartName="/ppt/theme/theme381.xml" ContentType="application/vnd.openxmlformats-officedocument.theme+xml"/>
  <Override PartName="/ppt/theme/theme215.xml" ContentType="application/vnd.openxmlformats-officedocument.theme+xml"/>
  <Override PartName="/ppt/theme/theme380.xml" ContentType="application/vnd.openxmlformats-officedocument.theme+xml"/>
  <Override PartName="/ppt/theme/theme214.xml" ContentType="application/vnd.openxmlformats-officedocument.theme+xml"/>
  <Override PartName="/ppt/theme/theme213.xml" ContentType="application/vnd.openxmlformats-officedocument.theme+xml"/>
  <Override PartName="/ppt/theme/theme209.xml" ContentType="application/vnd.openxmlformats-officedocument.theme+xml"/>
  <Override PartName="/ppt/theme/theme180.xml" ContentType="application/vnd.openxmlformats-officedocument.theme+xml"/>
  <Override PartName="/ppt/theme/theme374.xml" ContentType="application/vnd.openxmlformats-officedocument.theme+xml"/>
  <Override PartName="/ppt/theme/theme208.xml" ContentType="application/vnd.openxmlformats-officedocument.theme+xml"/>
  <Override PartName="/ppt/theme/theme373.xml" ContentType="application/vnd.openxmlformats-officedocument.theme+xml"/>
  <Override PartName="/ppt/theme/theme207.xml" ContentType="application/vnd.openxmlformats-officedocument.theme+xml"/>
  <Override PartName="/ppt/theme/theme372.xml" ContentType="application/vnd.openxmlformats-officedocument.theme+xml"/>
  <Override PartName="/ppt/theme/theme206.xml" ContentType="application/vnd.openxmlformats-officedocument.theme+xml"/>
  <Override PartName="/ppt/theme/theme371.xml" ContentType="application/vnd.openxmlformats-officedocument.theme+xml"/>
  <Override PartName="/ppt/theme/theme205.xml" ContentType="application/vnd.openxmlformats-officedocument.theme+xml"/>
  <Override PartName="/ppt/theme/theme370.xml" ContentType="application/vnd.openxmlformats-officedocument.theme+xml"/>
  <Override PartName="/ppt/theme/theme204.xml" ContentType="application/vnd.openxmlformats-officedocument.theme+xml"/>
  <Override PartName="/ppt/theme/theme203.xml" ContentType="application/vnd.openxmlformats-officedocument.theme+xml"/>
  <Override PartName="/ppt/theme/theme160.xml" ContentType="application/vnd.openxmlformats-officedocument.theme+xml"/>
  <Override PartName="/ppt/theme/theme354.xml" ContentType="application/vnd.openxmlformats-officedocument.theme+xml"/>
  <Override PartName="/ppt/theme/theme152.xml" ContentType="application/vnd.openxmlformats-officedocument.theme+xml"/>
  <Override PartName="/ppt/theme/theme346.xml" ContentType="application/vnd.openxmlformats-officedocument.theme+xml"/>
  <Override PartName="/ppt/theme/theme151.xml" ContentType="application/vnd.openxmlformats-officedocument.theme+xml"/>
  <Override PartName="/ppt/theme/theme345.xml" ContentType="application/vnd.openxmlformats-officedocument.theme+xml"/>
  <Override PartName="/ppt/theme/theme150.xml" ContentType="application/vnd.openxmlformats-officedocument.theme+xml"/>
  <Override PartName="/ppt/theme/theme344.xml" ContentType="application/vnd.openxmlformats-officedocument.theme+xml"/>
  <Override PartName="/ppt/theme/theme142.xml" ContentType="application/vnd.openxmlformats-officedocument.theme+xml"/>
  <Override PartName="/ppt/theme/theme336.xml" ContentType="application/vnd.openxmlformats-officedocument.theme+xml"/>
  <Override PartName="/ppt/theme/theme141.xml" ContentType="application/vnd.openxmlformats-officedocument.theme+xml"/>
  <Override PartName="/ppt/theme/theme335.xml" ContentType="application/vnd.openxmlformats-officedocument.theme+xml"/>
  <Override PartName="/ppt/theme/theme140.xml" ContentType="application/vnd.openxmlformats-officedocument.theme+xml"/>
  <Override PartName="/ppt/theme/theme334.xml" ContentType="application/vnd.openxmlformats-officedocument.theme+xml"/>
  <Override PartName="/ppt/theme/theme132.xml" ContentType="application/vnd.openxmlformats-officedocument.theme+xml"/>
  <Override PartName="/ppt/theme/theme326.xml" ContentType="application/vnd.openxmlformats-officedocument.theme+xml"/>
  <Override PartName="/ppt/theme/theme131.xml" ContentType="application/vnd.openxmlformats-officedocument.theme+xml"/>
  <Override PartName="/ppt/theme/theme325.xml" ContentType="application/vnd.openxmlformats-officedocument.theme+xml"/>
  <Override PartName="/ppt/theme/theme130.xml" ContentType="application/vnd.openxmlformats-officedocument.theme+xml"/>
  <Override PartName="/ppt/theme/theme324.xml" ContentType="application/vnd.openxmlformats-officedocument.theme+xml"/>
  <Override PartName="/ppt/theme/theme139.xml" ContentType="application/vnd.openxmlformats-officedocument.theme+xml"/>
  <Override PartName="/ppt/theme/theme56.xml" ContentType="application/vnd.openxmlformats-officedocument.theme+xml"/>
  <Override PartName="/ppt/theme/theme138.xml" ContentType="application/vnd.openxmlformats-officedocument.theme+xml"/>
  <Override PartName="/ppt/theme/theme55.xml" ContentType="application/vnd.openxmlformats-officedocument.theme+xml"/>
  <Override PartName="/ppt/theme/theme137.xml" ContentType="application/vnd.openxmlformats-officedocument.theme+xml"/>
  <Override PartName="/ppt/theme/theme54.xml" ContentType="application/vnd.openxmlformats-officedocument.theme+xml"/>
  <Override PartName="/ppt/theme/theme136.xml" ContentType="application/vnd.openxmlformats-officedocument.theme+xml"/>
  <Override PartName="/ppt/theme/theme53.xml" ContentType="application/vnd.openxmlformats-officedocument.theme+xml"/>
  <Override PartName="/ppt/theme/theme135.xml" ContentType="application/vnd.openxmlformats-officedocument.theme+xml"/>
  <Override PartName="/ppt/theme/theme329.xml" ContentType="application/vnd.openxmlformats-officedocument.theme+xml"/>
  <Override PartName="/ppt/theme/theme52.xml" ContentType="application/vnd.openxmlformats-officedocument.theme+xml"/>
  <Override PartName="/ppt/theme/theme134.xml" ContentType="application/vnd.openxmlformats-officedocument.theme+xml"/>
  <Override PartName="/ppt/theme/theme328.xml" ContentType="application/vnd.openxmlformats-officedocument.theme+xml"/>
  <Override PartName="/ppt/theme/theme51.xml" ContentType="application/vnd.openxmlformats-officedocument.theme+xml"/>
  <Override PartName="/ppt/theme/theme133.xml" ContentType="application/vnd.openxmlformats-officedocument.theme+xml"/>
  <Override PartName="/ppt/theme/theme327.xml" ContentType="application/vnd.openxmlformats-officedocument.theme+xml"/>
  <Override PartName="/ppt/theme/theme50.xml" ContentType="application/vnd.openxmlformats-officedocument.theme+xml"/>
  <Override PartName="/ppt/theme/theme197.xml" ContentType="application/vnd.openxmlformats-officedocument.theme+xml"/>
  <Override PartName="/ppt/theme/theme129.xml" ContentType="application/vnd.openxmlformats-officedocument.theme+xml"/>
  <Override PartName="/ppt/theme/theme294.xml" ContentType="application/vnd.openxmlformats-officedocument.theme+xml"/>
  <Override PartName="/ppt/theme/theme46.xml" ContentType="application/vnd.openxmlformats-officedocument.theme+xml"/>
  <Override PartName="/ppt/theme/theme196.xml" ContentType="application/vnd.openxmlformats-officedocument.theme+xml"/>
  <Override PartName="/ppt/theme/theme128.xml" ContentType="application/vnd.openxmlformats-officedocument.theme+xml"/>
  <Override PartName="/ppt/theme/theme293.xml" ContentType="application/vnd.openxmlformats-officedocument.theme+xml"/>
  <Override PartName="/ppt/theme/theme45.xml" ContentType="application/vnd.openxmlformats-officedocument.theme+xml"/>
  <Override PartName="/ppt/theme/theme39.xml" ContentType="application/vnd.openxmlformats-officedocument.theme+xml"/>
  <Override PartName="/ppt/theme/theme222.xml" ContentType="application/vnd.openxmlformats-officedocument.theme+xml"/>
  <Override PartName="/ppt/theme/theme100.xml" ContentType="application/vnd.openxmlformats-officedocument.theme+xml"/>
  <Override PartName="/ppt/theme/theme82.xml" ContentType="application/vnd.openxmlformats-officedocument.theme+xml"/>
  <Override PartName="/ppt/theme/theme189.xml" ContentType="application/vnd.openxmlformats-officedocument.theme+xml"/>
  <Override PartName="/ppt/theme/theme38.xml" ContentType="application/vnd.openxmlformats-officedocument.theme+xml"/>
  <Override PartName="/ppt/theme/theme221.xml" ContentType="application/vnd.openxmlformats-officedocument.theme+xml"/>
  <Override PartName="/ppt/theme/theme188.xml" ContentType="application/vnd.openxmlformats-officedocument.theme+xml"/>
  <Override PartName="/ppt/theme/theme37.xml" ContentType="application/vnd.openxmlformats-officedocument.theme+xml"/>
  <Override PartName="/ppt/theme/theme220.xml" ContentType="application/vnd.openxmlformats-officedocument.theme+xml"/>
  <Override PartName="/ppt/theme/theme200.xml" ContentType="application/vnd.openxmlformats-officedocument.theme+xml"/>
  <Override PartName="/ppt/theme/theme17.xml" ContentType="application/vnd.openxmlformats-officedocument.theme+xml"/>
  <Override PartName="/ppt/theme/theme198.xml" ContentType="application/vnd.openxmlformats-officedocument.theme+xml"/>
  <Override PartName="/ppt/theme/theme47.xml" ContentType="application/vnd.openxmlformats-officedocument.theme+xml"/>
  <Override PartName="/ppt/theme/theme230.xml" ContentType="application/vnd.openxmlformats-officedocument.theme+xml"/>
  <Override PartName="/ppt/theme/theme161.xml" ContentType="application/vnd.openxmlformats-officedocument.theme+xml"/>
  <Override PartName="/ppt/theme/theme355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252.xml" ContentType="application/vnd.openxmlformats-officedocument.theme+xml"/>
  <Override PartName="/ppt/theme/theme69.xml" ContentType="application/vnd.openxmlformats-officedocument.theme+xml"/>
  <Override PartName="/ppt/theme/theme99.xml" ContentType="application/vnd.openxmlformats-officedocument.theme+xml"/>
  <Override PartName="/ppt/theme/theme117.xml" ContentType="application/vnd.openxmlformats-officedocument.theme+xml"/>
  <Override PartName="/ppt/theme/theme282.xml" ContentType="application/vnd.openxmlformats-officedocument.theme+xml"/>
  <Override PartName="/ppt/theme/theme8.xml" ContentType="application/vnd.openxmlformats-officedocument.theme+xml"/>
  <Override PartName="/ppt/theme/theme179.xml" ContentType="application/vnd.openxmlformats-officedocument.theme+xml"/>
  <Override PartName="/ppt/theme/theme251.xml" ContentType="application/vnd.openxmlformats-officedocument.theme+xml"/>
  <Override PartName="/ppt/theme/theme68.xml" ContentType="application/vnd.openxmlformats-officedocument.theme+xml"/>
  <Override PartName="/ppt/theme/theme98.xml" ContentType="application/vnd.openxmlformats-officedocument.theme+xml"/>
  <Override PartName="/ppt/theme/theme116.xml" ContentType="application/vnd.openxmlformats-officedocument.theme+xml"/>
  <Override PartName="/ppt/theme/theme281.xml" ContentType="application/vnd.openxmlformats-officedocument.theme+xml"/>
  <Override PartName="/ppt/theme/theme185.xml" ContentType="application/vnd.openxmlformats-officedocument.theme+xml"/>
  <Override PartName="/ppt/theme/theme379.xml" ContentType="application/vnd.openxmlformats-officedocument.theme+xml"/>
  <Override PartName="/ppt/theme/theme34.xml" ContentType="application/vnd.openxmlformats-officedocument.theme+xml"/>
  <Override PartName="/ppt/theme/theme168.xml" ContentType="application/vnd.openxmlformats-officedocument.theme+xml"/>
  <Override PartName="/ppt/theme/theme169.xml" ContentType="application/vnd.openxmlformats-officedocument.theme+xml"/>
  <Override PartName="/ppt/theme/theme24.xml" ContentType="application/vnd.openxmlformats-officedocument.theme+xml"/>
  <Override PartName="/ppt/theme/theme23.xml" ContentType="application/vnd.openxmlformats-officedocument.theme+xml"/>
  <Override PartName="/ppt/theme/theme20.xml" ContentType="application/vnd.openxmlformats-officedocument.theme+xml"/>
  <Override PartName="/ppt/theme/theme85.xml" ContentType="application/vnd.openxmlformats-officedocument.theme+xml"/>
  <Override PartName="/ppt/theme/theme103.xml" ContentType="application/vnd.openxmlformats-officedocument.theme+xml"/>
  <Override PartName="/ppt/theme/theme25.xml" ContentType="application/vnd.openxmlformats-officedocument.theme+xml"/>
  <Override PartName="/ppt/theme/theme22.xml" ContentType="application/vnd.openxmlformats-officedocument.theme+xml"/>
  <Override PartName="/ppt/theme/theme108.xml" ContentType="application/vnd.openxmlformats-officedocument.theme+xml"/>
  <Override PartName="/ppt/theme/theme273.xml" ContentType="application/vnd.openxmlformats-officedocument.theme+xml"/>
  <Override PartName="/ppt/theme/theme26.xml" ContentType="application/vnd.openxmlformats-officedocument.theme+xml"/>
  <Override PartName="/ppt/theme/theme30.xml" ContentType="application/vnd.openxmlformats-officedocument.theme+xml"/>
  <Override PartName="/ppt/theme/theme171.xml" ContentType="application/vnd.openxmlformats-officedocument.theme+xml"/>
  <Override PartName="/ppt/theme/theme365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184.xml" ContentType="application/vnd.openxmlformats-officedocument.theme+xml"/>
  <Override PartName="/ppt/theme/theme378.xml" ContentType="application/vnd.openxmlformats-officedocument.theme+xml"/>
  <Override PartName="/ppt/theme/theme40.xml" ContentType="application/vnd.openxmlformats-officedocument.theme+xml"/>
  <Override PartName="/ppt/theme/theme317.xml" ContentType="application/vnd.openxmlformats-officedocument.theme+xml"/>
  <Override PartName="/ppt/theme/theme123.xml" ContentType="application/vnd.openxmlformats-officedocument.theme+xml"/>
  <Override PartName="/ppt/theme/theme385.xml" ContentType="application/vnd.openxmlformats-officedocument.theme+xml"/>
  <Override PartName="/ppt/theme/theme191.xml" ContentType="application/vnd.openxmlformats-officedocument.theme+xml"/>
  <Override PartName="/ppt/theme/theme181.xml" ContentType="application/vnd.openxmlformats-officedocument.theme+xml"/>
  <Override PartName="/ppt/theme/theme375.xml" ContentType="application/vnd.openxmlformats-officedocument.theme+xml"/>
  <Override PartName="/ppt/theme/theme41.xml" ContentType="application/vnd.openxmlformats-officedocument.theme+xml"/>
  <Override PartName="/ppt/theme/theme192.xml" ContentType="application/vnd.openxmlformats-officedocument.theme+xml"/>
  <Override PartName="/ppt/theme/theme386.xml" ContentType="application/vnd.openxmlformats-officedocument.theme+xml"/>
  <Override PartName="/ppt/theme/theme124.xml" ContentType="application/vnd.openxmlformats-officedocument.theme+xml"/>
  <Override PartName="/ppt/theme/theme318.xml" ContentType="application/vnd.openxmlformats-officedocument.theme+xml"/>
  <Override PartName="/ppt/theme/theme21.xml" ContentType="application/vnd.openxmlformats-officedocument.theme+xml"/>
  <Override PartName="/ppt/theme/theme86.xml" ContentType="application/vnd.openxmlformats-officedocument.theme+xml"/>
  <Override PartName="/ppt/theme/theme104.xml" ContentType="application/vnd.openxmlformats-officedocument.theme+xml"/>
  <Override PartName="/ppt/theme/theme182.xml" ContentType="application/vnd.openxmlformats-officedocument.theme+xml"/>
  <Override PartName="/ppt/theme/theme376.xml" ContentType="application/vnd.openxmlformats-officedocument.theme+xml"/>
  <Override PartName="/ppt/theme/theme42.xml" ContentType="application/vnd.openxmlformats-officedocument.theme+xml"/>
  <Override PartName="/ppt/theme/theme193.xml" ContentType="application/vnd.openxmlformats-officedocument.theme+xml"/>
  <Override PartName="/ppt/theme/theme387.xml" ContentType="application/vnd.openxmlformats-officedocument.theme+xml"/>
  <Override PartName="/ppt/theme/theme343.xml" ContentType="application/vnd.openxmlformats-officedocument.theme+xml"/>
  <Override PartName="/ppt/theme/theme109.xml" ContentType="application/vnd.openxmlformats-officedocument.theme+xml"/>
  <Override PartName="/ppt/theme/theme274.xml" ContentType="application/vnd.openxmlformats-officedocument.theme+xml"/>
  <Override PartName="/ppt/theme/theme310.xml" ContentType="application/vnd.openxmlformats-officedocument.theme+xml"/>
  <Override PartName="/ppt/theme/theme300.xml" ContentType="application/vnd.openxmlformats-officedocument.theme+xml"/>
  <Override PartName="/ppt/theme/theme298.xml" ContentType="application/vnd.openxmlformats-officedocument.theme+xml"/>
  <Override PartName="/ppt/theme/theme264.xml" ContentType="application/vnd.openxmlformats-officedocument.theme+xml"/>
  <Override PartName="/ppt/theme/theme301.xml" ContentType="application/vnd.openxmlformats-officedocument.theme+xml"/>
  <Override PartName="/ppt/theme/theme299.xml" ContentType="application/vnd.openxmlformats-officedocument.theme+xml"/>
  <Override PartName="/ppt/theme/theme265.xml" ContentType="application/vnd.openxmlformats-officedocument.theme+xml"/>
  <Override PartName="/ppt/theme/theme90.xml" ContentType="application/vnd.openxmlformats-officedocument.theme+xml"/>
  <Override PartName="/ppt/theme/theme302.xml" ContentType="application/vnd.openxmlformats-officedocument.theme+xml"/>
  <Override PartName="/ppt/theme/theme266.xml" ContentType="application/vnd.openxmlformats-officedocument.theme+xml"/>
  <Override PartName="/ppt/theme/theme320.xml" ContentType="application/vnd.openxmlformats-officedocument.theme+xml"/>
  <Override PartName="/ppt/theme/theme311.xml" ContentType="application/vnd.openxmlformats-officedocument.theme+xml"/>
  <Override PartName="/ppt/theme/theme275.xml" ContentType="application/vnd.openxmlformats-officedocument.theme+xml"/>
  <Override PartName="/ppt/theme/theme312.xml" ContentType="application/vnd.openxmlformats-officedocument.theme+xml"/>
  <Override PartName="/ppt/theme/theme276.xml" ContentType="application/vnd.openxmlformats-officedocument.theme+xml"/>
  <Override PartName="/ppt/theme/theme330.xml" ContentType="application/vnd.openxmlformats-officedocument.theme+xml"/>
  <Override PartName="/ppt/theme/theme321.xml" ContentType="application/vnd.openxmlformats-officedocument.theme+xml"/>
  <Override PartName="/ppt/theme/theme285.xml" ContentType="application/vnd.openxmlformats-officedocument.theme+xml"/>
  <Override PartName="/ppt/theme/theme322.xml" ContentType="application/vnd.openxmlformats-officedocument.theme+xml"/>
  <Override PartName="/ppt/theme/theme286.xml" ContentType="application/vnd.openxmlformats-officedocument.theme+xml"/>
  <Override PartName="/ppt/theme/theme363.xml" ContentType="application/vnd.openxmlformats-officedocument.theme+xml"/>
  <Override PartName="/ppt/theme/theme351.xml" ContentType="application/vnd.openxmlformats-officedocument.theme+xml"/>
  <Override PartName="/ppt/theme/theme362.xml" ContentType="application/vnd.openxmlformats-officedocument.theme+xml"/>
  <Override PartName="/ppt/theme/theme91.xml" ContentType="application/vnd.openxmlformats-officedocument.theme+xml"/>
  <Override PartName="/ppt/theme/theme303.xml" ContentType="application/vnd.openxmlformats-officedocument.theme+xml"/>
  <Override PartName="/ppt/theme/theme267.xml" ContentType="application/vnd.openxmlformats-officedocument.theme+xml"/>
  <Override PartName="/ppt/theme/theme350.xml" ContentType="application/vnd.openxmlformats-officedocument.theme+xml"/>
  <Override PartName="/ppt/theme/theme361.xml" ContentType="application/vnd.openxmlformats-officedocument.theme+xml"/>
  <Override PartName="/ppt/theme/theme313.xml" ContentType="application/vnd.openxmlformats-officedocument.theme+xml"/>
  <Override PartName="/ppt/theme/theme277.xml" ContentType="application/vnd.openxmlformats-officedocument.theme+xml"/>
  <Override PartName="/ppt/theme/theme183.xml" ContentType="application/vnd.openxmlformats-officedocument.theme+xml"/>
  <Override PartName="/ppt/theme/theme377.xml" ContentType="application/vnd.openxmlformats-officedocument.theme+xml"/>
  <Override PartName="/ppt/theme/theme388.xml" ContentType="application/vnd.openxmlformats-officedocument.theme+xml"/>
  <Override PartName="/ppt/theme/theme194.xml" ContentType="application/vnd.openxmlformats-officedocument.theme+xml"/>
  <Override PartName="/ppt/theme/theme43.xml" ContentType="application/vnd.openxmlformats-officedocument.theme+xml"/>
  <Override PartName="/ppt/theme/theme364.xml" ContentType="application/vnd.openxmlformats-officedocument.theme+xml"/>
  <Override PartName="/ppt/theme/theme170.xml" ContentType="application/vnd.openxmlformats-officedocument.theme+xml"/>
  <Override PartName="/ppt/theme/theme353.xml" ContentType="application/vnd.openxmlformats-officedocument.theme+xml"/>
  <Override PartName="/ppt/theme/theme341.xml" ContentType="application/vnd.openxmlformats-officedocument.theme+xml"/>
  <Override PartName="/ppt/theme/theme270.xml" ContentType="application/vnd.openxmlformats-officedocument.theme+xml"/>
  <Override PartName="/ppt/theme/theme105.xml" ContentType="application/vnd.openxmlformats-officedocument.theme+xml"/>
  <Override PartName="/ppt/theme/theme87.xml" ContentType="application/vnd.openxmlformats-officedocument.theme+xml"/>
  <Override PartName="/ppt/theme/theme202.xml" ContentType="application/vnd.openxmlformats-officedocument.theme+xml"/>
  <Override PartName="/ppt/theme/theme19.xml" ContentType="application/vnd.openxmlformats-officedocument.theme+xml"/>
  <Override PartName="/ppt/theme/theme331.xml" ContentType="application/vnd.openxmlformats-officedocument.theme+xml"/>
  <Override PartName="/ppt/theme/theme295.xml" ContentType="application/vnd.openxmlformats-officedocument.theme+xml"/>
  <Override PartName="/ppt/theme/theme352.xml" ContentType="application/vnd.openxmlformats-officedocument.theme+xml"/>
  <Override PartName="/ppt/theme/theme340.xml" ContentType="application/vnd.openxmlformats-officedocument.theme+xml"/>
  <Override PartName="/ppt/theme/theme342.xml" ContentType="application/vnd.openxmlformats-officedocument.theme+xml"/>
  <Override PartName="/ppt/theme/theme271.xml" ContentType="application/vnd.openxmlformats-officedocument.theme+xml"/>
  <Override PartName="/ppt/theme/theme106.xml" ContentType="application/vnd.openxmlformats-officedocument.theme+xml"/>
  <Override PartName="/ppt/theme/theme88.xml" ContentType="application/vnd.openxmlformats-officedocument.theme+xml"/>
  <Override PartName="/ppt/theme/theme332.xml" ContentType="application/vnd.openxmlformats-officedocument.theme+xml"/>
  <Override PartName="/ppt/theme/theme296.xml" ContentType="application/vnd.openxmlformats-officedocument.theme+xml"/>
  <Override PartName="/ppt/theme/theme107.xml" ContentType="application/vnd.openxmlformats-officedocument.theme+xml"/>
  <Override PartName="/ppt/theme/theme272.xml" ContentType="application/vnd.openxmlformats-officedocument.theme+xml"/>
  <Override PartName="/ppt/theme/theme89.xml" ContentType="application/vnd.openxmlformats-officedocument.theme+xml"/>
  <Override PartName="/ppt/theme/theme297.xml" ContentType="application/vnd.openxmlformats-officedocument.theme+xml"/>
  <Override PartName="/ppt/theme/theme333.xml" ContentType="application/vnd.openxmlformats-officedocument.theme+xml"/>
  <Override PartName="/ppt/theme/theme323.xml" ContentType="application/vnd.openxmlformats-officedocument.theme+xml"/>
  <Override PartName="/ppt/theme/theme287.xml" ContentType="application/vnd.openxmlformats-officedocument.theme+xml"/>
  <Override PartName="/ppt/theme/theme289.xml" ContentType="application/vnd.openxmlformats-officedocument.theme+xml"/>
  <Override PartName="/ppt/theme/theme288.xml" ContentType="application/vnd.openxmlformats-officedocument.theme+xml"/>
  <Override PartName="/ppt/theme/theme279.xml" ContentType="application/vnd.openxmlformats-officedocument.theme+xml"/>
  <Override PartName="/ppt/theme/theme278.xml" ContentType="application/vnd.openxmlformats-officedocument.theme+xml"/>
  <Override PartName="/ppt/theme/theme316.xml" ContentType="application/vnd.openxmlformats-officedocument.theme+xml"/>
  <Override PartName="/ppt/theme/theme122.xml" ContentType="application/vnd.openxmlformats-officedocument.theme+xml"/>
  <Override PartName="/ppt/theme/theme269.xml" ContentType="application/vnd.openxmlformats-officedocument.theme+xml"/>
  <Override PartName="/ppt/theme/theme315.xml" ContentType="application/vnd.openxmlformats-officedocument.theme+xml"/>
  <Override PartName="/ppt/theme/theme121.xml" ContentType="application/vnd.openxmlformats-officedocument.theme+xml"/>
  <Override PartName="/ppt/theme/theme268.xml" ContentType="application/vnd.openxmlformats-officedocument.theme+xml"/>
  <Override PartName="/ppt/theme/theme263.xml" ContentType="application/vnd.openxmlformats-officedocument.theme+xml"/>
  <Override PartName="/ppt/theme/theme94.xml" ContentType="application/vnd.openxmlformats-officedocument.theme+xml"/>
  <Override PartName="/ppt/theme/theme306.xml" ContentType="application/vnd.openxmlformats-officedocument.theme+xml"/>
  <Override PartName="/ppt/theme/theme112.xml" ContentType="application/vnd.openxmlformats-officedocument.theme+xml"/>
  <Override PartName="/ppt/theme/theme360.xml" ContentType="application/vnd.openxmlformats-officedocument.theme+xml"/>
  <Override PartName="/ppt/theme/theme259.xml" ContentType="application/vnd.openxmlformats-officedocument.theme+xml"/>
  <Override PartName="/ppt/theme/theme93.xml" ContentType="application/vnd.openxmlformats-officedocument.theme+xml"/>
  <Override PartName="/ppt/theme/theme305.xml" ContentType="application/vnd.openxmlformats-officedocument.theme+xml"/>
  <Override PartName="/ppt/theme/theme111.xml" ContentType="application/vnd.openxmlformats-officedocument.theme+xml"/>
  <Override PartName="/ppt/theme/theme258.xml" ContentType="application/vnd.openxmlformats-officedocument.theme+xml"/>
  <Override PartName="/ppt/theme/theme126.xml" ContentType="application/vnd.openxmlformats-officedocument.theme+xml"/>
  <Override PartName="/ppt/theme/theme291.xml" ContentType="application/vnd.openxmlformats-officedocument.theme+xml"/>
  <Override PartName="/ppt/theme/theme125.xml" ContentType="application/vnd.openxmlformats-officedocument.theme+xml"/>
  <Override PartName="/ppt/theme/theme319.xml" ContentType="application/vnd.openxmlformats-officedocument.theme+xml"/>
  <Override PartName="/ppt/theme/theme290.xml" ContentType="application/vnd.openxmlformats-officedocument.theme+xml"/>
  <Override PartName="/ppt/theme/theme262.xml" ContentType="application/vnd.openxmlformats-officedocument.theme+xml"/>
  <Override PartName="/ppt/theme/theme79.xml" ContentType="application/vnd.openxmlformats-officedocument.theme+xml"/>
  <Override PartName="/ppt/theme/theme49.xml" ContentType="application/vnd.openxmlformats-officedocument.theme+xml"/>
  <Override PartName="/ppt/theme/theme232.xml" ContentType="application/vnd.openxmlformats-officedocument.theme+xml"/>
  <Override PartName="/ppt/theme/theme261.xml" ContentType="application/vnd.openxmlformats-officedocument.theme+xml"/>
  <Override PartName="/ppt/theme/theme78.xml" ContentType="application/vnd.openxmlformats-officedocument.theme+xml"/>
  <Override PartName="/ppt/theme/theme260.xml" ContentType="application/vnd.openxmlformats-officedocument.theme+xml"/>
  <Override PartName="/ppt/theme/theme77.xml" ContentType="application/vnd.openxmlformats-officedocument.theme+xml"/>
  <Override PartName="/ppt/theme/theme76.xml" ContentType="application/vnd.openxmlformats-officedocument.theme+xml"/>
  <Override PartName="/ppt/theme/theme159.xml" ContentType="application/vnd.openxmlformats-officedocument.theme+xml"/>
  <Override PartName="/ppt/theme/theme75.xml" ContentType="application/vnd.openxmlformats-officedocument.theme+xml"/>
  <Override PartName="/ppt/theme/theme158.xml" ContentType="application/vnd.openxmlformats-officedocument.theme+xml"/>
  <Override PartName="/ppt/theme/theme74.xml" ContentType="application/vnd.openxmlformats-officedocument.theme+xml"/>
  <Override PartName="/ppt/theme/theme157.xml" ContentType="application/vnd.openxmlformats-officedocument.theme+xml"/>
  <Override PartName="/ppt/theme/theme73.xml" ContentType="application/vnd.openxmlformats-officedocument.theme+xml"/>
  <Override PartName="/ppt/theme/theme156.xml" ContentType="application/vnd.openxmlformats-officedocument.theme+xml"/>
  <Override PartName="/ppt/theme/theme72.xml" ContentType="application/vnd.openxmlformats-officedocument.theme+xml"/>
  <Override PartName="/ppt/theme/theme155.xml" ContentType="application/vnd.openxmlformats-officedocument.theme+xml"/>
  <Override PartName="/ppt/theme/theme349.xml" ContentType="application/vnd.openxmlformats-officedocument.theme+xml"/>
  <Override PartName="/ppt/theme/theme71.xml" ContentType="application/vnd.openxmlformats-officedocument.theme+xml"/>
  <Override PartName="/ppt/theme/theme154.xml" ContentType="application/vnd.openxmlformats-officedocument.theme+xml"/>
  <Override PartName="/ppt/theme/theme348.xml" ContentType="application/vnd.openxmlformats-officedocument.theme+xml"/>
  <Override PartName="/ppt/theme/theme70.xml" ContentType="application/vnd.openxmlformats-officedocument.theme+xml"/>
  <Override PartName="/ppt/theme/theme153.xml" ContentType="application/vnd.openxmlformats-officedocument.theme+xml"/>
  <Override PartName="/ppt/theme/theme347.xml" ContentType="application/vnd.openxmlformats-officedocument.theme+xml"/>
  <Override PartName="/ppt/theme/theme66.xml" ContentType="application/vnd.openxmlformats-officedocument.theme+xml"/>
  <Override PartName="/ppt/theme/theme149.xml" ContentType="application/vnd.openxmlformats-officedocument.theme+xml"/>
  <Override PartName="/ppt/theme/theme65.xml" ContentType="application/vnd.openxmlformats-officedocument.theme+xml"/>
  <Override PartName="/ppt/theme/theme148.xml" ContentType="application/vnd.openxmlformats-officedocument.theme+xml"/>
  <Override PartName="/ppt/theme/theme64.xml" ContentType="application/vnd.openxmlformats-officedocument.theme+xml"/>
  <Override PartName="/ppt/theme/theme147.xml" ContentType="application/vnd.openxmlformats-officedocument.theme+xml"/>
  <Override PartName="/ppt/theme/theme63.xml" ContentType="application/vnd.openxmlformats-officedocument.theme+xml"/>
  <Override PartName="/ppt/theme/theme146.xml" ContentType="application/vnd.openxmlformats-officedocument.theme+xml"/>
  <Override PartName="/ppt/theme/theme62.xml" ContentType="application/vnd.openxmlformats-officedocument.theme+xml"/>
  <Override PartName="/ppt/theme/theme145.xml" ContentType="application/vnd.openxmlformats-officedocument.theme+xml"/>
  <Override PartName="/ppt/theme/theme339.xml" ContentType="application/vnd.openxmlformats-officedocument.theme+xml"/>
  <Override PartName="/ppt/theme/theme61.xml" ContentType="application/vnd.openxmlformats-officedocument.theme+xml"/>
  <Override PartName="/ppt/theme/theme144.xml" ContentType="application/vnd.openxmlformats-officedocument.theme+xml"/>
  <Override PartName="/ppt/theme/theme338.xml" ContentType="application/vnd.openxmlformats-officedocument.theme+xml"/>
  <Override PartName="/ppt/theme/theme60.xml" ContentType="application/vnd.openxmlformats-officedocument.theme+xml"/>
  <Override PartName="/ppt/theme/theme143.xml" ContentType="application/vnd.openxmlformats-officedocument.theme+xml"/>
  <Override PartName="/ppt/theme/theme337.xml" ContentType="application/vnd.openxmlformats-officedocument.theme+xml"/>
  <Override PartName="/ppt/theme/theme314.xml" ContentType="application/vnd.openxmlformats-officedocument.theme+xml"/>
  <Override PartName="/ppt/theme/theme120.xml" ContentType="application/vnd.openxmlformats-officedocument.theme+xml"/>
  <Override PartName="/ppt/theme/theme242.xml" ContentType="application/vnd.openxmlformats-officedocument.theme+xml"/>
  <Override PartName="/ppt/theme/theme59.xml" ContentType="application/vnd.openxmlformats-officedocument.theme+xml"/>
  <Override PartName="/ppt/theme/theme241.xml" ContentType="application/vnd.openxmlformats-officedocument.theme+xml"/>
  <Override PartName="/ppt/theme/theme58.xml" ContentType="application/vnd.openxmlformats-officedocument.theme+xml"/>
  <Override PartName="/ppt/theme/theme102.xml" ContentType="application/vnd.openxmlformats-officedocument.theme+xml"/>
  <Override PartName="/ppt/theme/theme84.xml" ContentType="application/vnd.openxmlformats-officedocument.theme+xml"/>
  <Override PartName="/ppt/theme/theme16.xml" ContentType="application/vnd.openxmlformats-officedocument.theme+xml"/>
  <Override PartName="/ppt/theme/theme167.xml" ContentType="application/vnd.openxmlformats-officedocument.theme+xml"/>
  <Override PartName="/ppt/theme/theme292.xml" ContentType="application/vnd.openxmlformats-officedocument.theme+xml"/>
  <Override PartName="/ppt/theme/theme127.xml" ContentType="application/vnd.openxmlformats-officedocument.theme+xml"/>
  <Override PartName="/ppt/theme/theme44.xml" ContentType="application/vnd.openxmlformats-officedocument.theme+xml"/>
  <Override PartName="/ppt/theme/theme195.xml" ContentType="application/vnd.openxmlformats-officedocument.theme+xml"/>
  <Override PartName="/ppt/theme/theme389.xml" ContentType="application/vnd.openxmlformats-officedocument.theme+xml"/>
  <Override PartName="/ppt/theme/theme240.xml" ContentType="application/vnd.openxmlformats-officedocument.theme+xml"/>
  <Override PartName="/ppt/theme/theme57.xml" ContentType="application/vnd.openxmlformats-officedocument.theme+xml"/>
  <Override PartName="/ppt/theme/theme101.xml" ContentType="application/vnd.openxmlformats-officedocument.theme+xml"/>
  <Override PartName="/ppt/theme/theme83.xml" ContentType="application/vnd.openxmlformats-officedocument.theme+xml"/>
  <Override PartName="/ppt/theme/theme15.xml" ContentType="application/vnd.openxmlformats-officedocument.theme+xml"/>
  <Override PartName="/ppt/theme/theme166.xml" ContentType="application/vnd.openxmlformats-officedocument.theme+xml"/>
  <Override PartName="/ppt/theme/theme14.xml" ContentType="application/vnd.openxmlformats-officedocument.theme+xml"/>
  <Override PartName="/ppt/theme/theme165.xml" ContentType="application/vnd.openxmlformats-officedocument.theme+xml"/>
  <Override PartName="/ppt/theme/theme359.xml" ContentType="application/vnd.openxmlformats-officedocument.theme+xml"/>
  <Override PartName="/ppt/theme/theme81.xml" ContentType="application/vnd.openxmlformats-officedocument.theme+xml"/>
  <Override PartName="/ppt/theme/theme13.xml" ContentType="application/vnd.openxmlformats-officedocument.theme+xml"/>
  <Override PartName="/ppt/theme/theme164.xml" ContentType="application/vnd.openxmlformats-officedocument.theme+xml"/>
  <Override PartName="/ppt/theme/theme358.xml" ContentType="application/vnd.openxmlformats-officedocument.theme+xml"/>
  <Override PartName="/ppt/theme/theme80.xml" ContentType="application/vnd.openxmlformats-officedocument.theme+xml"/>
  <Override PartName="/ppt/theme/theme12.xml" ContentType="application/vnd.openxmlformats-officedocument.theme+xml"/>
  <Override PartName="/ppt/theme/theme163.xml" ContentType="application/vnd.openxmlformats-officedocument.theme+xml"/>
  <Override PartName="/ppt/theme/theme357.xml" ContentType="application/vnd.openxmlformats-officedocument.theme+xml"/>
  <Override PartName="/ppt/theme/theme172.xml" ContentType="application/vnd.openxmlformats-officedocument.theme+xml"/>
  <Override PartName="/ppt/theme/theme366.xml" ContentType="application/vnd.openxmlformats-officedocument.theme+xml"/>
  <Override PartName="/ppt/theme/theme1.xml" ContentType="application/vnd.openxmlformats-officedocument.theme+xml"/>
  <Override PartName="/ppt/theme/theme283.xml" ContentType="application/vnd.openxmlformats-officedocument.theme+xml"/>
  <Override PartName="/ppt/theme/theme118.xml" ContentType="application/vnd.openxmlformats-officedocument.theme+xml"/>
  <Override PartName="/ppt/theme/theme35.xml" ContentType="application/vnd.openxmlformats-officedocument.theme+xml"/>
  <Override PartName="/ppt/theme/theme186.xml" ContentType="application/vnd.openxmlformats-officedocument.theme+xml"/>
  <Override PartName="/ppt/theme/theme11.xml" ContentType="application/vnd.openxmlformats-officedocument.theme+xml"/>
  <Override PartName="/ppt/theme/theme162.xml" ContentType="application/vnd.openxmlformats-officedocument.theme+xml"/>
  <Override PartName="/ppt/theme/theme356.xml" ContentType="application/vnd.openxmlformats-officedocument.theme+xml"/>
  <Override PartName="/ppt/theme/theme231.xml" ContentType="application/vnd.openxmlformats-officedocument.theme+xml"/>
  <Override PartName="/ppt/theme/theme48.xml" ContentType="application/vnd.openxmlformats-officedocument.theme+xml"/>
  <Override PartName="/ppt/theme/theme199.xml" ContentType="application/vnd.openxmlformats-officedocument.theme+xml"/>
  <Override PartName="/ppt/theme/theme18.xml" ContentType="application/vnd.openxmlformats-officedocument.theme+xml"/>
  <Override PartName="/ppt/theme/theme201.xml" ContentType="application/vnd.openxmlformats-officedocument.theme+xml"/>
  <Override PartName="/ppt/theme/theme210.xml" ContentType="application/vnd.openxmlformats-officedocument.theme+xml"/>
  <Override PartName="/ppt/theme/theme27.xml" ContentType="application/vnd.openxmlformats-officedocument.theme+xml"/>
  <Override PartName="/ppt/theme/theme113.xml" ContentType="application/vnd.openxmlformats-officedocument.theme+xml"/>
  <Override PartName="/ppt/theme/theme307.xml" ContentType="application/vnd.openxmlformats-officedocument.theme+xml"/>
  <Override PartName="/ppt/theme/theme95.xml" ContentType="application/vnd.openxmlformats-officedocument.theme+xml"/>
  <Override PartName="/ppt/theme/theme7.xml" ContentType="application/vnd.openxmlformats-officedocument.theme+xml"/>
  <Override PartName="/ppt/theme/theme178.xml" ContentType="application/vnd.openxmlformats-officedocument.theme+xml"/>
  <Override PartName="/ppt/theme/theme173.xml" ContentType="application/vnd.openxmlformats-officedocument.theme+xml"/>
  <Override PartName="/ppt/theme/theme367.xml" ContentType="application/vnd.openxmlformats-officedocument.theme+xml"/>
  <Override PartName="/ppt/theme/theme2.xml" ContentType="application/vnd.openxmlformats-officedocument.theme+xml"/>
  <Override PartName="/ppt/theme/theme284.xml" ContentType="application/vnd.openxmlformats-officedocument.theme+xml"/>
  <Override PartName="/ppt/theme/theme119.xml" ContentType="application/vnd.openxmlformats-officedocument.theme+xml"/>
  <Override PartName="/ppt/theme/theme36.xml" ContentType="application/vnd.openxmlformats-officedocument.theme+xml"/>
  <Override PartName="/ppt/theme/theme187.xml" ContentType="application/vnd.openxmlformats-officedocument.theme+xml"/>
  <Override PartName="/ppt/theme/theme92.xml" ContentType="application/vnd.openxmlformats-officedocument.theme+xml"/>
  <Override PartName="/ppt/theme/theme304.xml" ContentType="application/vnd.openxmlformats-officedocument.theme+xml"/>
  <Override PartName="/ppt/theme/theme110.xml" ContentType="application/vnd.openxmlformats-officedocument.theme+xml"/>
  <Override PartName="/ppt/theme/theme211.xml" ContentType="application/vnd.openxmlformats-officedocument.theme+xml"/>
  <Override PartName="/ppt/theme/theme28.xml" ContentType="application/vnd.openxmlformats-officedocument.theme+xml"/>
  <Override PartName="/ppt/theme/theme114.xml" ContentType="application/vnd.openxmlformats-officedocument.theme+xml"/>
  <Override PartName="/ppt/theme/theme308.xml" ContentType="application/vnd.openxmlformats-officedocument.theme+xml"/>
  <Override PartName="/ppt/theme/theme96.xml" ContentType="application/vnd.openxmlformats-officedocument.theme+xml"/>
  <Override PartName="/ppt/theme/theme174.xml" ContentType="application/vnd.openxmlformats-officedocument.theme+xml"/>
  <Override PartName="/ppt/theme/theme368.xml" ContentType="application/vnd.openxmlformats-officedocument.theme+xml"/>
  <Override PartName="/ppt/theme/theme3.xml" ContentType="application/vnd.openxmlformats-officedocument.theme+xml"/>
  <Override PartName="/ppt/theme/theme212.xml" ContentType="application/vnd.openxmlformats-officedocument.theme+xml"/>
  <Override PartName="/ppt/theme/theme29.xml" ContentType="application/vnd.openxmlformats-officedocument.theme+xml"/>
  <Override PartName="/ppt/theme/theme115.xml" ContentType="application/vnd.openxmlformats-officedocument.theme+xml"/>
  <Override PartName="/ppt/theme/theme309.xml" ContentType="application/vnd.openxmlformats-officedocument.theme+xml"/>
  <Override PartName="/ppt/theme/theme280.xml" ContentType="application/vnd.openxmlformats-officedocument.theme+xml"/>
  <Override PartName="/ppt/theme/theme97.xml" ContentType="application/vnd.openxmlformats-officedocument.theme+xml"/>
  <Override PartName="/ppt/theme/theme250.xml" ContentType="application/vnd.openxmlformats-officedocument.theme+xml"/>
  <Override PartName="/ppt/theme/theme67.xml" ContentType="application/vnd.openxmlformats-officedocument.theme+xml"/>
  <Override PartName="/ppt/theme/theme175.xml" ContentType="application/vnd.openxmlformats-officedocument.theme+xml"/>
  <Override PartName="/ppt/theme/theme369.xml" ContentType="application/vnd.openxmlformats-officedocument.theme+xml"/>
  <Override PartName="/ppt/theme/theme4.xml" ContentType="application/vnd.openxmlformats-officedocument.theme+xml"/>
  <Override PartName="/ppt/theme/theme176.xml" ContentType="application/vnd.openxmlformats-officedocument.theme+xml"/>
  <Override PartName="/ppt/theme/theme5.xml" ContentType="application/vnd.openxmlformats-officedocument.theme+xml"/>
  <Override PartName="/ppt/theme/theme177.xml" ContentType="application/vnd.openxmlformats-officedocument.theme+xml"/>
  <Override PartName="/ppt/theme/theme6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_rels/slideLayout196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293.xml.rels" ContentType="application/vnd.openxmlformats-package.relationships+xml"/>
  <Override PartName="/ppt/slideLayouts/_rels/slideLayout190.xml.rels" ContentType="application/vnd.openxmlformats-package.relationships+xml"/>
  <Override PartName="/ppt/slideLayouts/_rels/slideLayout384.xml.rels" ContentType="application/vnd.openxmlformats-package.relationships+xml"/>
  <Override PartName="/ppt/slideLayouts/_rels/slideLayout219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316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13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305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315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12.xml.rels" ContentType="application/vnd.openxmlformats-package.relationships+xml"/>
  <Override PartName="/ppt/slideLayouts/_rels/slideLayout383.xml.rels" ContentType="application/vnd.openxmlformats-package.relationships+xml"/>
  <Override PartName="/ppt/slideLayouts/_rels/slideLayout218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304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314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11.xml.rels" ContentType="application/vnd.openxmlformats-package.relationships+xml"/>
  <Override PartName="/ppt/slideLayouts/_rels/slideLayout382.xml.rels" ContentType="application/vnd.openxmlformats-package.relationships+xml"/>
  <Override PartName="/ppt/slideLayouts/_rels/slideLayout217.xml.rels" ContentType="application/vnd.openxmlformats-package.relationships+xml"/>
  <Override PartName="/ppt/slideLayouts/_rels/slideLayout389.xml.rels" ContentType="application/vnd.openxmlformats-package.relationships+xml"/>
  <Override PartName="/ppt/slideLayouts/_rels/slideLayout195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292.xml.rels" ContentType="application/vnd.openxmlformats-package.relationships+xml"/>
  <Override PartName="/ppt/slideLayouts/_rels/slideLayout245.xml.rels" ContentType="application/vnd.openxmlformats-package.relationships+xml"/>
  <Override PartName="/ppt/slideLayouts/_rels/slideLayout255.xml.rels" ContentType="application/vnd.openxmlformats-package.relationships+xml"/>
  <Override PartName="/ppt/slideLayouts/_rels/slideLayout388.xml.rels" ContentType="application/vnd.openxmlformats-package.relationships+xml"/>
  <Override PartName="/ppt/slideLayouts/_rels/slideLayout194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291.xml.rels" ContentType="application/vnd.openxmlformats-package.relationships+xml"/>
  <Override PartName="/ppt/slideLayouts/_rels/slideLayout244.xml.rels" ContentType="application/vnd.openxmlformats-package.relationships+xml"/>
  <Override PartName="/ppt/slideLayouts/_rels/slideLayout254.xml.rels" ContentType="application/vnd.openxmlformats-package.relationships+xml"/>
  <Override PartName="/ppt/slideLayouts/_rels/slideLayout372.xml.rels" ContentType="application/vnd.openxmlformats-package.relationships+xml"/>
  <Override PartName="/ppt/slideLayouts/_rels/slideLayout207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0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204.xml.rels" ContentType="application/vnd.openxmlformats-package.relationships+xml"/>
  <Override PartName="/ppt/slideLayouts/_rels/slideLayout193.xml.rels" ContentType="application/vnd.openxmlformats-package.relationships+xml"/>
  <Override PartName="/ppt/slideLayouts/_rels/slideLayout387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290.xml.rels" ContentType="application/vnd.openxmlformats-package.relationships+xml"/>
  <Override PartName="/ppt/slideLayouts/_rels/slideLayout319.xml.rels" ContentType="application/vnd.openxmlformats-package.relationships+xml"/>
  <Override PartName="/ppt/slideLayouts/_rels/slideLayout257.xml.rels" ContentType="application/vnd.openxmlformats-package.relationships+xml"/>
  <Override PartName="/ppt/slideLayouts/_rels/slideLayout192.xml.rels" ContentType="application/vnd.openxmlformats-package.relationships+xml"/>
  <Override PartName="/ppt/slideLayouts/_rels/slideLayout386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318.xml.rels" ContentType="application/vnd.openxmlformats-package.relationships+xml"/>
  <Override PartName="/ppt/slideLayouts/_rels/slideLayout373.xml.rels" ContentType="application/vnd.openxmlformats-package.relationships+xml"/>
  <Override PartName="/ppt/slideLayouts/_rels/slideLayout208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370.xml.rels" ContentType="application/vnd.openxmlformats-package.relationships+xml"/>
  <Override PartName="/ppt/slideLayouts/_rels/slideLayout205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02.xml.rels" ContentType="application/vnd.openxmlformats-package.relationships+xml"/>
  <Override PartName="/ppt/slideLayouts/_rels/slideLayout256.xml.rels" ContentType="application/vnd.openxmlformats-package.relationships+xml"/>
  <Override PartName="/ppt/slideLayouts/_rels/slideLayout191.xml.rels" ContentType="application/vnd.openxmlformats-package.relationships+xml"/>
  <Override PartName="/ppt/slideLayouts/_rels/slideLayout385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317.xml.rels" ContentType="application/vnd.openxmlformats-package.relationships+xml"/>
  <Override PartName="/ppt/slideLayouts/_rels/slideLayout180.xml.rels" ContentType="application/vnd.openxmlformats-package.relationships+xml"/>
  <Override PartName="/ppt/slideLayouts/_rels/slideLayout374.xml.rels" ContentType="application/vnd.openxmlformats-package.relationships+xml"/>
  <Override PartName="/ppt/slideLayouts/_rels/slideLayout209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306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03.xml.rels" ContentType="application/vnd.openxmlformats-package.relationships+xml"/>
  <Override PartName="/ppt/slideLayouts/_rels/slideLayout246.xml.rels" ContentType="application/vnd.openxmlformats-package.relationships+xml"/>
  <Override PartName="/ppt/slideLayouts/_rels/slideLayout360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181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375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307.xml.rels" ContentType="application/vnd.openxmlformats-package.relationships+xml"/>
  <Override PartName="/ppt/slideLayouts/_rels/slideLayout247.xml.rels" ContentType="application/vnd.openxmlformats-package.relationships+xml"/>
  <Override PartName="/ppt/slideLayouts/_rels/slideLayout182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376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308.xml.rels" ContentType="application/vnd.openxmlformats-package.relationships+xml"/>
  <Override PartName="/ppt/slideLayouts/_rels/slideLayout248.xml.rels" ContentType="application/vnd.openxmlformats-package.relationships+xml"/>
  <Override PartName="/ppt/slideLayouts/_rels/slideLayout183.xml.rels" ContentType="application/vnd.openxmlformats-package.relationships+xml"/>
  <Override PartName="/ppt/slideLayouts/_rels/slideLayout377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280.xml.rels" ContentType="application/vnd.openxmlformats-package.relationships+xml"/>
  <Override PartName="/ppt/slideLayouts/_rels/slideLayout309.xml.rels" ContentType="application/vnd.openxmlformats-package.relationships+xml"/>
  <Override PartName="/ppt/slideLayouts/_rels/slideLayout249.xml.rels" ContentType="application/vnd.openxmlformats-package.relationships+xml"/>
  <Override PartName="/ppt/slideLayouts/_rels/slideLayout378.xml.rels" ContentType="application/vnd.openxmlformats-package.relationships+xml"/>
  <Override PartName="/ppt/slideLayouts/_rels/slideLayout184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281.xml.rels" ContentType="application/vnd.openxmlformats-package.relationships+xml"/>
  <Override PartName="/ppt/slideLayouts/_rels/slideLayout379.xml.rels" ContentType="application/vnd.openxmlformats-package.relationships+xml"/>
  <Override PartName="/ppt/slideLayouts/_rels/slideLayout185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28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64.xml.rels" ContentType="application/vnd.openxmlformats-package.relationships+xml"/>
  <Override PartName="/ppt/slideLayouts/_rels/slideLayout170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258.xml.rels" ContentType="application/vnd.openxmlformats-package.relationships+xml"/>
  <Override PartName="/ppt/slideLayouts/_rels/slideLayout259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63.xml.rels" ContentType="application/vnd.openxmlformats-package.relationships+xml"/>
  <Override PartName="/ppt/slideLayouts/_rels/slideLayout268.xml.rels" ContentType="application/vnd.openxmlformats-package.relationships+xml"/>
  <Override PartName="/ppt/slideLayouts/_rels/slideLayout269.xml.rels" ContentType="application/vnd.openxmlformats-package.relationships+xml"/>
  <Override PartName="/ppt/slideLayouts/_rels/slideLayout278.xml.rels" ContentType="application/vnd.openxmlformats-package.relationships+xml"/>
  <Override PartName="/ppt/slideLayouts/_rels/slideLayout27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8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89.xml.rels" ContentType="application/vnd.openxmlformats-package.relationships+xml"/>
  <Override PartName="/ppt/slideLayouts/_rels/slideLayout261.xml.rels" ContentType="application/vnd.openxmlformats-package.relationships+xml"/>
  <Override PartName="/ppt/slideLayouts/_rels/slideLayout287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30.xml.rels" ContentType="application/vnd.openxmlformats-package.relationships+xml"/>
  <Override PartName="/ppt/slideLayouts/_rels/slideLayout33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33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260.xml.rels" ContentType="application/vnd.openxmlformats-package.relationships+xml"/>
  <Override PartName="/ppt/slideLayouts/_rels/slideLayout29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9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96.xml.rels" ContentType="application/vnd.openxmlformats-package.relationships+xml"/>
  <Override PartName="/ppt/slideLayouts/_rels/slideLayout397.xml.rels" ContentType="application/vnd.openxmlformats-package.relationships+xml"/>
  <Override PartName="/ppt/slideLayouts/_rels/slideLayout329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23.xml.rels" ContentType="application/vnd.openxmlformats-package.relationships+xml"/>
  <Override PartName="/ppt/slideLayouts/_rels/slideLayout226.xml.rels" ContentType="application/vnd.openxmlformats-package.relationships+xml"/>
  <Override PartName="/ppt/slideLayouts/_rels/slideLayout391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24.xml.rels" ContentType="application/vnd.openxmlformats-package.relationships+xml"/>
  <Override PartName="/ppt/slideLayouts/_rels/slideLayout227.xml.rels" ContentType="application/vnd.openxmlformats-package.relationships+xml"/>
  <Override PartName="/ppt/slideLayouts/_rels/slideLayout392.xml.rels" ContentType="application/vnd.openxmlformats-package.relationships+xml"/>
  <Override PartName="/ppt/slideLayouts/_rels/slideLayout337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338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339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34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35.xml.rels" ContentType="application/vnd.openxmlformats-package.relationships+xml"/>
  <Override PartName="/ppt/slideLayouts/_rels/slideLayout347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348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349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156.xml.rels" ContentType="application/vnd.openxmlformats-package.relationships+xml"/>
  <Override PartName="/ppt/slideLayouts/_rels/slideLayout166.xml.rels" ContentType="application/vnd.openxmlformats-package.relationships+xml"/>
  <Override PartName="/ppt/slideLayouts/_rels/slideLayout220.xml.rels" ContentType="application/vnd.openxmlformats-package.relationships+xml"/>
  <Override PartName="/ppt/slideLayouts/_rels/slideLayout221.xml.rels" ContentType="application/vnd.openxmlformats-package.relationships+xml"/>
  <Override PartName="/ppt/slideLayouts/_rels/slideLayout222.xml.rels" ContentType="application/vnd.openxmlformats-package.relationships+xml"/>
  <Override PartName="/ppt/slideLayouts/_rels/slideLayout223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25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36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22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294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197.xml.rels" ContentType="application/vnd.openxmlformats-package.relationships+xml"/>
  <Override PartName="/ppt/slideLayouts/_rels/slideLayout230.xml.rels" ContentType="application/vnd.openxmlformats-package.relationships+xml"/>
  <Override PartName="/ppt/slideLayouts/_rels/slideLayout253.xml.rels" ContentType="application/vnd.openxmlformats-package.relationships+xml"/>
  <Override PartName="/ppt/slideLayouts/_rels/slideLayout241.xml.rels" ContentType="application/vnd.openxmlformats-package.relationships+xml"/>
  <Override PartName="/ppt/slideLayouts/_rels/slideLayout179.xml.rels" ContentType="application/vnd.openxmlformats-package.relationships+xml"/>
  <Override PartName="/ppt/slideLayouts/_rels/slideLayout169.xml.rels" ContentType="application/vnd.openxmlformats-package.relationships+xml"/>
  <Override PartName="/ppt/slideLayouts/_rels/slideLayout252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240.xml.rels" ContentType="application/vnd.openxmlformats-package.relationships+xml"/>
  <Override PartName="/ppt/slideLayouts/_rels/slideLayout178.xml.rels" ContentType="application/vnd.openxmlformats-package.relationships+xml"/>
  <Override PartName="/ppt/slideLayouts/_rels/slideLayout214.xml.rels" ContentType="application/vnd.openxmlformats-package.relationships+xml"/>
  <Override PartName="/ppt/slideLayouts/_rels/slideLayout16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28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251.xml.rels" ContentType="application/vnd.openxmlformats-package.relationships+xml"/>
  <Override PartName="/ppt/slideLayouts/_rels/slideLayout213.xml.rels" ContentType="application/vnd.openxmlformats-package.relationships+xml"/>
  <Override PartName="/ppt/slideLayouts/_rels/slideLayout167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250.xml.rels" ContentType="application/vnd.openxmlformats-package.relationships+xml"/>
  <Override PartName="/ppt/slideLayouts/_rels/slideLayout243.xml.rels" ContentType="application/vnd.openxmlformats-package.relationships+xml"/>
  <Override PartName="/ppt/slideLayouts/_rels/slideLayout231.xml.rels" ContentType="application/vnd.openxmlformats-package.relationships+xml"/>
  <Override PartName="/ppt/slideLayouts/_rels/slideLayout24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90.xml.rels" ContentType="application/vnd.openxmlformats-package.relationships+xml"/>
  <Override PartName="/ppt/slideLayouts/_rels/slideLayout225.xml.rels" ContentType="application/vnd.openxmlformats-package.relationships+xml"/>
  <Override PartName="/ppt/slideLayouts/_rels/slideLayout18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24.xml.rels" ContentType="application/vnd.openxmlformats-package.relationships+xml"/>
  <Override PartName="/ppt/slideLayouts/_rels/slideLayout188.xml.rels" ContentType="application/vnd.openxmlformats-package.relationships+xml"/>
  <Override PartName="/ppt/slideLayouts/_rels/slideLayout233.xml.rels" ContentType="application/vnd.openxmlformats-package.relationships+xml"/>
  <Override PartName="/ppt/slideLayouts/_rels/slideLayout232.xml.rels" ContentType="application/vnd.openxmlformats-package.relationships+xml"/>
  <Override PartName="/ppt/slideLayouts/_rels/slideLayout201.xml.rels" ContentType="application/vnd.openxmlformats-package.relationships+xml"/>
  <Override PartName="/ppt/slideLayouts/_rels/slideLayout199.xml.rels" ContentType="application/vnd.openxmlformats-package.relationships+xml"/>
  <Override PartName="/ppt/slideLayouts/_rels/slideLayout165.xml.rels" ContentType="application/vnd.openxmlformats-package.relationships+xml"/>
  <Override PartName="/ppt/slideLayouts/_rels/slideLayout359.xml.rels" ContentType="application/vnd.openxmlformats-package.relationships+xml"/>
  <Override PartName="/ppt/slideLayouts/_rels/slideLayout235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345.xml.rels" ContentType="application/vnd.openxmlformats-package.relationships+xml"/>
  <Override PartName="/ppt/slideLayouts/_rels/slideLayout200.xml.rels" ContentType="application/vnd.openxmlformats-package.relationships+xml"/>
  <Override PartName="/ppt/slideLayouts/_rels/slideLayout198.xml.rels" ContentType="application/vnd.openxmlformats-package.relationships+xml"/>
  <Override PartName="/ppt/slideLayouts/_rels/slideLayout327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4.xml.rels" ContentType="application/vnd.openxmlformats-package.relationships+xml"/>
  <Override PartName="/ppt/slideLayouts/_rels/slideLayout358.xml.rels" ContentType="application/vnd.openxmlformats-package.relationships+xml"/>
  <Override PartName="/ppt/slideLayouts/_rels/slideLayout234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344.xml.rels" ContentType="application/vnd.openxmlformats-package.relationships+xml"/>
  <Override PartName="/ppt/slideLayouts/_rels/slideLayout212.xml.rels" ContentType="application/vnd.openxmlformats-package.relationships+xml"/>
  <Override PartName="/ppt/slideLayouts/_rels/slideLayout211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346.xml.rels" ContentType="application/vnd.openxmlformats-package.relationships+xml"/>
  <Override PartName="/ppt/slideLayouts/_rels/slideLayout210.xml.rels" ContentType="application/vnd.openxmlformats-package.relationships+xml"/>
  <Override PartName="/ppt/slideLayouts/_rels/slideLayout163.xml.rels" ContentType="application/vnd.openxmlformats-package.relationships+xml"/>
  <Override PartName="/ppt/slideLayouts/_rels/slideLayout357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162.xml.rels" ContentType="application/vnd.openxmlformats-package.relationships+xml"/>
  <Override PartName="/ppt/slideLayouts/_rels/slideLayout356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161.xml.rels" ContentType="application/vnd.openxmlformats-package.relationships+xml"/>
  <Override PartName="/ppt/slideLayouts/_rels/slideLayout355.xml.rels" ContentType="application/vnd.openxmlformats-package.relationships+xml"/>
  <Override PartName="/ppt/slideLayouts/_rels/slideLayout326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15.xml.rels" ContentType="application/vnd.openxmlformats-package.relationships+xml"/>
  <Override PartName="/ppt/slideLayouts/_rels/slideLayout38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60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354.xml.rels" ContentType="application/vnd.openxmlformats-package.relationships+xml"/>
  <Override PartName="/ppt/slideLayouts/_rels/slideLayout159.xml.rels" ContentType="application/vnd.openxmlformats-package.relationships+xml"/>
  <Override PartName="/ppt/slideLayouts/_rels/slideLayout158.xml.rels" ContentType="application/vnd.openxmlformats-package.relationships+xml"/>
  <Override PartName="/ppt/slideLayouts/_rels/slideLayout157.xml.rels" ContentType="application/vnd.openxmlformats-package.relationships+xml"/>
  <Override PartName="/ppt/slideLayouts/_rels/slideLayout393.xml.rels" ContentType="application/vnd.openxmlformats-package.relationships+xml"/>
  <Override PartName="/ppt/slideLayouts/_rels/slideLayout228.xml.rels" ContentType="application/vnd.openxmlformats-package.relationships+xml"/>
  <Override PartName="/ppt/slideLayouts/_rels/slideLayout296.xml.rels" ContentType="application/vnd.openxmlformats-package.relationships+xml"/>
  <Override PartName="/ppt/slideLayouts/_rels/slideLayout236.xml.rels" ContentType="application/vnd.openxmlformats-package.relationships+xml"/>
  <Override PartName="/ppt/slideLayouts/_rels/slideLayout237.xml.rels" ContentType="application/vnd.openxmlformats-package.relationships+xml"/>
  <Override PartName="/ppt/slideLayouts/_rels/slideLayout238.xml.rels" ContentType="application/vnd.openxmlformats-package.relationships+xml"/>
  <Override PartName="/ppt/slideLayouts/_rels/slideLayout365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171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368.xml.rels" ContentType="application/vnd.openxmlformats-package.relationships+xml"/>
  <Override PartName="/ppt/slideLayouts/_rels/slideLayout174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271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272.xml.rels" ContentType="application/vnd.openxmlformats-package.relationships+xml"/>
  <Override PartName="/ppt/slideLayouts/_rels/slideLayout176.xml.rels" ContentType="application/vnd.openxmlformats-package.relationships+xml"/>
  <Override PartName="/ppt/slideLayouts/_rels/slideLayout270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351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73.xml.rels" ContentType="application/vnd.openxmlformats-package.relationships+xml"/>
  <Override PartName="/ppt/slideLayouts/_rels/slideLayout177.xml.rels" ContentType="application/vnd.openxmlformats-package.relationships+xml"/>
  <Override PartName="/ppt/slideLayouts/_rels/slideLayout175.xml.rels" ContentType="application/vnd.openxmlformats-package.relationships+xml"/>
  <Override PartName="/ppt/slideLayouts/_rels/slideLayout369.xml.rels" ContentType="application/vnd.openxmlformats-package.relationships+xml"/>
  <Override PartName="/ppt/slideLayouts/_rels/slideLayout186.xml.rels" ContentType="application/vnd.openxmlformats-package.relationships+xml"/>
  <Override PartName="/ppt/slideLayouts/_rels/slideLayout283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172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36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87.xml.rels" ContentType="application/vnd.openxmlformats-package.relationships+xml"/>
  <Override PartName="/ppt/slideLayouts/_rels/slideLayout173.xml.rels" ContentType="application/vnd.openxmlformats-package.relationships+xml"/>
  <Override PartName="/ppt/slideLayouts/_rels/slideLayout367.xml.rels" ContentType="application/vnd.openxmlformats-package.relationships+xml"/>
  <Override PartName="/ppt/slideLayouts/_rels/slideLayout239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352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27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342.xml.rels" ContentType="application/vnd.openxmlformats-package.relationships+xml"/>
  <Override PartName="/ppt/slideLayouts/_rels/slideLayout29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64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340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343.xml.rels" ContentType="application/vnd.openxmlformats-package.relationships+xml"/>
  <Override PartName="/ppt/slideLayouts/_rels/slideLayout29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65.xml.rels" ContentType="application/vnd.openxmlformats-package.relationships+xml"/>
  <Override PartName="/ppt/slideLayouts/_rels/slideLayout202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66.xml.rels" ContentType="application/vnd.openxmlformats-package.relationships+xml"/>
  <Override PartName="/ppt/slideLayouts/_rels/slideLayout203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300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06.xml.rels" ContentType="application/vnd.openxmlformats-package.relationships+xml"/>
  <Override PartName="/ppt/slideLayouts/_rels/slideLayout371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267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284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32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62.xml.rels" ContentType="application/vnd.openxmlformats-package.relationships+xml"/>
  <Override PartName="/ppt/slideLayouts/_rels/slideLayout350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35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75.xml.rels" ContentType="application/vnd.openxmlformats-package.relationships+xml"/>
  <Override PartName="/ppt/slideLayouts/_rels/slideLayout276.xml.rels" ContentType="application/vnd.openxmlformats-package.relationships+xml"/>
  <Override PartName="/ppt/slideLayouts/_rels/slideLayout394.xml.rels" ContentType="application/vnd.openxmlformats-package.relationships+xml"/>
  <Override PartName="/ppt/slideLayouts/_rels/slideLayout229.xml.rels" ContentType="application/vnd.openxmlformats-package.relationships+xml"/>
  <Override PartName="/ppt/slideLayouts/_rels/slideLayout297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321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85.xml.rels" ContentType="application/vnd.openxmlformats-package.relationships+xml"/>
  <Override PartName="/ppt/slideLayouts/_rels/slideLayout286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61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6.xml.rels" ContentType="application/vnd.openxmlformats-package.relationships+xml"/>
  <Override PartName="/ppt/slideLayouts/_rels/slideLayout381.xml.rels" ContentType="application/vnd.openxmlformats-package.relationships+xml"/>
  <Override PartName="/ppt/slideLayouts/_rels/slideLayout310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77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36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362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341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31.xml.rels" ContentType="application/vnd.openxmlformats-package.relationships+xml"/>
  <Override PartName="/ppt/slideLayouts/_rels/slideLayout51.xml.rels" ContentType="application/vnd.openxmlformats-package.relationships+xml"/>
  <Override PartName="/ppt/slideLayouts/slideLayout40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jpeg" ContentType="image/jpeg"/>
  <Override PartName="/ppt/media/image4.png" ContentType="image/png"/>
  <Override PartName="/ppt/media/image3.png" ContentType="image/png"/>
  <Override PartName="/ppt/media/image5.jpeg" ContentType="image/jpeg"/>
  <Override PartName="/ppt/media/image6.png" ContentType="image/png"/>
  <Override PartName="/ppt/media/image10.png" ContentType="image/png"/>
  <Override PartName="/ppt/media/image7.png" ContentType="image/png"/>
  <Override PartName="/ppt/media/image8.png" ContentType="image/png"/>
  <Override PartName="/ppt/media/image9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  <p:sldMasterId id="2147483696" r:id="rId26"/>
    <p:sldMasterId id="2147483698" r:id="rId27"/>
    <p:sldMasterId id="2147483700" r:id="rId28"/>
    <p:sldMasterId id="2147483702" r:id="rId29"/>
    <p:sldMasterId id="2147483704" r:id="rId30"/>
    <p:sldMasterId id="2147483706" r:id="rId31"/>
    <p:sldMasterId id="2147483708" r:id="rId32"/>
    <p:sldMasterId id="2147483710" r:id="rId33"/>
    <p:sldMasterId id="2147483712" r:id="rId34"/>
    <p:sldMasterId id="2147483714" r:id="rId35"/>
    <p:sldMasterId id="2147483716" r:id="rId36"/>
    <p:sldMasterId id="2147483718" r:id="rId37"/>
    <p:sldMasterId id="2147483720" r:id="rId38"/>
    <p:sldMasterId id="2147483722" r:id="rId39"/>
    <p:sldMasterId id="2147483724" r:id="rId40"/>
    <p:sldMasterId id="2147483726" r:id="rId41"/>
    <p:sldMasterId id="2147483728" r:id="rId42"/>
    <p:sldMasterId id="2147483730" r:id="rId43"/>
    <p:sldMasterId id="2147483732" r:id="rId44"/>
    <p:sldMasterId id="2147483734" r:id="rId45"/>
    <p:sldMasterId id="2147483736" r:id="rId46"/>
    <p:sldMasterId id="2147483738" r:id="rId47"/>
    <p:sldMasterId id="2147483740" r:id="rId48"/>
    <p:sldMasterId id="2147483742" r:id="rId49"/>
    <p:sldMasterId id="2147483744" r:id="rId50"/>
    <p:sldMasterId id="2147483746" r:id="rId51"/>
    <p:sldMasterId id="2147483748" r:id="rId52"/>
    <p:sldMasterId id="2147483750" r:id="rId53"/>
    <p:sldMasterId id="2147483752" r:id="rId54"/>
    <p:sldMasterId id="2147483754" r:id="rId55"/>
    <p:sldMasterId id="2147483756" r:id="rId56"/>
    <p:sldMasterId id="2147483758" r:id="rId57"/>
    <p:sldMasterId id="2147483760" r:id="rId58"/>
    <p:sldMasterId id="2147483762" r:id="rId59"/>
    <p:sldMasterId id="2147483764" r:id="rId60"/>
    <p:sldMasterId id="2147483766" r:id="rId61"/>
    <p:sldMasterId id="2147483768" r:id="rId62"/>
    <p:sldMasterId id="2147483770" r:id="rId63"/>
    <p:sldMasterId id="2147483772" r:id="rId64"/>
    <p:sldMasterId id="2147483774" r:id="rId65"/>
    <p:sldMasterId id="2147483776" r:id="rId66"/>
    <p:sldMasterId id="2147483778" r:id="rId67"/>
    <p:sldMasterId id="2147483780" r:id="rId68"/>
    <p:sldMasterId id="2147483782" r:id="rId69"/>
    <p:sldMasterId id="2147483784" r:id="rId70"/>
    <p:sldMasterId id="2147483786" r:id="rId71"/>
    <p:sldMasterId id="2147483788" r:id="rId72"/>
    <p:sldMasterId id="2147483790" r:id="rId73"/>
    <p:sldMasterId id="2147483792" r:id="rId74"/>
    <p:sldMasterId id="2147483794" r:id="rId75"/>
    <p:sldMasterId id="2147483796" r:id="rId76"/>
    <p:sldMasterId id="2147483798" r:id="rId77"/>
    <p:sldMasterId id="2147483800" r:id="rId78"/>
    <p:sldMasterId id="2147483802" r:id="rId79"/>
    <p:sldMasterId id="2147483804" r:id="rId80"/>
    <p:sldMasterId id="2147483806" r:id="rId81"/>
    <p:sldMasterId id="2147483808" r:id="rId82"/>
    <p:sldMasterId id="2147483810" r:id="rId83"/>
    <p:sldMasterId id="2147483812" r:id="rId84"/>
    <p:sldMasterId id="2147483814" r:id="rId85"/>
    <p:sldMasterId id="2147483816" r:id="rId86"/>
    <p:sldMasterId id="2147483818" r:id="rId87"/>
    <p:sldMasterId id="2147483820" r:id="rId88"/>
    <p:sldMasterId id="2147483822" r:id="rId89"/>
    <p:sldMasterId id="2147483824" r:id="rId90"/>
    <p:sldMasterId id="2147483826" r:id="rId91"/>
    <p:sldMasterId id="2147483828" r:id="rId92"/>
    <p:sldMasterId id="2147483830" r:id="rId93"/>
    <p:sldMasterId id="2147483832" r:id="rId94"/>
    <p:sldMasterId id="2147483834" r:id="rId95"/>
    <p:sldMasterId id="2147483836" r:id="rId96"/>
    <p:sldMasterId id="2147483838" r:id="rId97"/>
    <p:sldMasterId id="2147483840" r:id="rId98"/>
    <p:sldMasterId id="2147483842" r:id="rId99"/>
    <p:sldMasterId id="2147483844" r:id="rId100"/>
    <p:sldMasterId id="2147483846" r:id="rId101"/>
    <p:sldMasterId id="2147483848" r:id="rId102"/>
    <p:sldMasterId id="2147483850" r:id="rId103"/>
    <p:sldMasterId id="2147483852" r:id="rId104"/>
    <p:sldMasterId id="2147483854" r:id="rId105"/>
    <p:sldMasterId id="2147483856" r:id="rId106"/>
    <p:sldMasterId id="2147483858" r:id="rId107"/>
    <p:sldMasterId id="2147483860" r:id="rId108"/>
    <p:sldMasterId id="2147483862" r:id="rId109"/>
    <p:sldMasterId id="2147483864" r:id="rId110"/>
    <p:sldMasterId id="2147483866" r:id="rId111"/>
    <p:sldMasterId id="2147483868" r:id="rId112"/>
    <p:sldMasterId id="2147483870" r:id="rId113"/>
    <p:sldMasterId id="2147483872" r:id="rId114"/>
    <p:sldMasterId id="2147483874" r:id="rId115"/>
    <p:sldMasterId id="2147483876" r:id="rId116"/>
    <p:sldMasterId id="2147483878" r:id="rId117"/>
    <p:sldMasterId id="2147483880" r:id="rId118"/>
    <p:sldMasterId id="2147483882" r:id="rId119"/>
    <p:sldMasterId id="2147483884" r:id="rId120"/>
    <p:sldMasterId id="2147483886" r:id="rId121"/>
    <p:sldMasterId id="2147483888" r:id="rId122"/>
    <p:sldMasterId id="2147483890" r:id="rId123"/>
    <p:sldMasterId id="2147483892" r:id="rId124"/>
    <p:sldMasterId id="2147483894" r:id="rId125"/>
    <p:sldMasterId id="2147483896" r:id="rId126"/>
    <p:sldMasterId id="2147483898" r:id="rId127"/>
    <p:sldMasterId id="2147483900" r:id="rId128"/>
    <p:sldMasterId id="2147483902" r:id="rId129"/>
    <p:sldMasterId id="2147483904" r:id="rId130"/>
    <p:sldMasterId id="2147483906" r:id="rId131"/>
    <p:sldMasterId id="2147483908" r:id="rId132"/>
    <p:sldMasterId id="2147483910" r:id="rId133"/>
    <p:sldMasterId id="2147483912" r:id="rId134"/>
    <p:sldMasterId id="2147483914" r:id="rId135"/>
    <p:sldMasterId id="2147483916" r:id="rId136"/>
    <p:sldMasterId id="2147483918" r:id="rId137"/>
    <p:sldMasterId id="2147483920" r:id="rId138"/>
    <p:sldMasterId id="2147483922" r:id="rId139"/>
    <p:sldMasterId id="2147483924" r:id="rId140"/>
    <p:sldMasterId id="2147483926" r:id="rId141"/>
    <p:sldMasterId id="2147483928" r:id="rId142"/>
    <p:sldMasterId id="2147483930" r:id="rId143"/>
    <p:sldMasterId id="2147483932" r:id="rId144"/>
    <p:sldMasterId id="2147483934" r:id="rId145"/>
    <p:sldMasterId id="2147483936" r:id="rId146"/>
    <p:sldMasterId id="2147483938" r:id="rId147"/>
    <p:sldMasterId id="2147483940" r:id="rId148"/>
    <p:sldMasterId id="2147483942" r:id="rId149"/>
    <p:sldMasterId id="2147483944" r:id="rId150"/>
    <p:sldMasterId id="2147483946" r:id="rId151"/>
    <p:sldMasterId id="2147483948" r:id="rId152"/>
    <p:sldMasterId id="2147483950" r:id="rId153"/>
    <p:sldMasterId id="2147483952" r:id="rId154"/>
    <p:sldMasterId id="2147483954" r:id="rId155"/>
    <p:sldMasterId id="2147483956" r:id="rId156"/>
    <p:sldMasterId id="2147483958" r:id="rId157"/>
    <p:sldMasterId id="2147483960" r:id="rId158"/>
    <p:sldMasterId id="2147483962" r:id="rId159"/>
    <p:sldMasterId id="2147483964" r:id="rId160"/>
    <p:sldMasterId id="2147483966" r:id="rId161"/>
    <p:sldMasterId id="2147483968" r:id="rId162"/>
    <p:sldMasterId id="2147483970" r:id="rId163"/>
    <p:sldMasterId id="2147483972" r:id="rId164"/>
    <p:sldMasterId id="2147483974" r:id="rId165"/>
    <p:sldMasterId id="2147483976" r:id="rId166"/>
    <p:sldMasterId id="2147483978" r:id="rId167"/>
    <p:sldMasterId id="2147483980" r:id="rId168"/>
    <p:sldMasterId id="2147483982" r:id="rId169"/>
    <p:sldMasterId id="2147483984" r:id="rId170"/>
    <p:sldMasterId id="2147483986" r:id="rId171"/>
    <p:sldMasterId id="2147483988" r:id="rId172"/>
    <p:sldMasterId id="2147483990" r:id="rId173"/>
    <p:sldMasterId id="2147483992" r:id="rId174"/>
    <p:sldMasterId id="2147483994" r:id="rId175"/>
    <p:sldMasterId id="2147483996" r:id="rId176"/>
    <p:sldMasterId id="2147483998" r:id="rId177"/>
    <p:sldMasterId id="2147484000" r:id="rId178"/>
    <p:sldMasterId id="2147484002" r:id="rId179"/>
    <p:sldMasterId id="2147484004" r:id="rId180"/>
    <p:sldMasterId id="2147484006" r:id="rId181"/>
    <p:sldMasterId id="2147484008" r:id="rId182"/>
    <p:sldMasterId id="2147484010" r:id="rId183"/>
    <p:sldMasterId id="2147484012" r:id="rId184"/>
    <p:sldMasterId id="2147484014" r:id="rId185"/>
    <p:sldMasterId id="2147484016" r:id="rId186"/>
    <p:sldMasterId id="2147484018" r:id="rId187"/>
    <p:sldMasterId id="2147484020" r:id="rId188"/>
    <p:sldMasterId id="2147484022" r:id="rId189"/>
    <p:sldMasterId id="2147484024" r:id="rId190"/>
    <p:sldMasterId id="2147484026" r:id="rId191"/>
    <p:sldMasterId id="2147484028" r:id="rId192"/>
    <p:sldMasterId id="2147484030" r:id="rId193"/>
    <p:sldMasterId id="2147484032" r:id="rId194"/>
    <p:sldMasterId id="2147484034" r:id="rId195"/>
    <p:sldMasterId id="2147484036" r:id="rId196"/>
    <p:sldMasterId id="2147484038" r:id="rId197"/>
    <p:sldMasterId id="2147484040" r:id="rId198"/>
    <p:sldMasterId id="2147484042" r:id="rId199"/>
    <p:sldMasterId id="2147484044" r:id="rId200"/>
    <p:sldMasterId id="2147484046" r:id="rId201"/>
    <p:sldMasterId id="2147484048" r:id="rId202"/>
    <p:sldMasterId id="2147484050" r:id="rId203"/>
    <p:sldMasterId id="2147484052" r:id="rId204"/>
    <p:sldMasterId id="2147484054" r:id="rId205"/>
    <p:sldMasterId id="2147484056" r:id="rId206"/>
    <p:sldMasterId id="2147484058" r:id="rId207"/>
    <p:sldMasterId id="2147484060" r:id="rId208"/>
    <p:sldMasterId id="2147484062" r:id="rId209"/>
    <p:sldMasterId id="2147484064" r:id="rId210"/>
    <p:sldMasterId id="2147484066" r:id="rId211"/>
    <p:sldMasterId id="2147484068" r:id="rId212"/>
    <p:sldMasterId id="2147484070" r:id="rId213"/>
    <p:sldMasterId id="2147484072" r:id="rId214"/>
    <p:sldMasterId id="2147484074" r:id="rId215"/>
    <p:sldMasterId id="2147484076" r:id="rId216"/>
    <p:sldMasterId id="2147484078" r:id="rId217"/>
    <p:sldMasterId id="2147484080" r:id="rId218"/>
    <p:sldMasterId id="2147484082" r:id="rId219"/>
    <p:sldMasterId id="2147484084" r:id="rId220"/>
    <p:sldMasterId id="2147484086" r:id="rId221"/>
    <p:sldMasterId id="2147484088" r:id="rId222"/>
    <p:sldMasterId id="2147484090" r:id="rId223"/>
    <p:sldMasterId id="2147484092" r:id="rId224"/>
    <p:sldMasterId id="2147484094" r:id="rId225"/>
    <p:sldMasterId id="2147484096" r:id="rId226"/>
    <p:sldMasterId id="2147484098" r:id="rId227"/>
    <p:sldMasterId id="2147484100" r:id="rId228"/>
    <p:sldMasterId id="2147484102" r:id="rId229"/>
    <p:sldMasterId id="2147484104" r:id="rId230"/>
    <p:sldMasterId id="2147484106" r:id="rId231"/>
    <p:sldMasterId id="2147484108" r:id="rId232"/>
    <p:sldMasterId id="2147484110" r:id="rId233"/>
    <p:sldMasterId id="2147484112" r:id="rId234"/>
    <p:sldMasterId id="2147484114" r:id="rId235"/>
    <p:sldMasterId id="2147484116" r:id="rId236"/>
    <p:sldMasterId id="2147484118" r:id="rId237"/>
    <p:sldMasterId id="2147484120" r:id="rId238"/>
    <p:sldMasterId id="2147484122" r:id="rId239"/>
    <p:sldMasterId id="2147484124" r:id="rId240"/>
    <p:sldMasterId id="2147484126" r:id="rId241"/>
    <p:sldMasterId id="2147484128" r:id="rId242"/>
    <p:sldMasterId id="2147484130" r:id="rId243"/>
    <p:sldMasterId id="2147484132" r:id="rId244"/>
    <p:sldMasterId id="2147484134" r:id="rId245"/>
    <p:sldMasterId id="2147484136" r:id="rId246"/>
    <p:sldMasterId id="2147484138" r:id="rId247"/>
    <p:sldMasterId id="2147484140" r:id="rId248"/>
    <p:sldMasterId id="2147484142" r:id="rId249"/>
    <p:sldMasterId id="2147484144" r:id="rId250"/>
    <p:sldMasterId id="2147484146" r:id="rId251"/>
    <p:sldMasterId id="2147484148" r:id="rId252"/>
    <p:sldMasterId id="2147484150" r:id="rId253"/>
    <p:sldMasterId id="2147484152" r:id="rId254"/>
    <p:sldMasterId id="2147484154" r:id="rId255"/>
    <p:sldMasterId id="2147484156" r:id="rId256"/>
    <p:sldMasterId id="2147484158" r:id="rId257"/>
    <p:sldMasterId id="2147484160" r:id="rId258"/>
    <p:sldMasterId id="2147484162" r:id="rId259"/>
    <p:sldMasterId id="2147484164" r:id="rId260"/>
    <p:sldMasterId id="2147484166" r:id="rId261"/>
    <p:sldMasterId id="2147484168" r:id="rId262"/>
    <p:sldMasterId id="2147484170" r:id="rId263"/>
    <p:sldMasterId id="2147484172" r:id="rId264"/>
    <p:sldMasterId id="2147484174" r:id="rId265"/>
    <p:sldMasterId id="2147484176" r:id="rId266"/>
    <p:sldMasterId id="2147484178" r:id="rId267"/>
    <p:sldMasterId id="2147484180" r:id="rId268"/>
    <p:sldMasterId id="2147484182" r:id="rId269"/>
    <p:sldMasterId id="2147484184" r:id="rId270"/>
    <p:sldMasterId id="2147484186" r:id="rId271"/>
    <p:sldMasterId id="2147484188" r:id="rId272"/>
    <p:sldMasterId id="2147484190" r:id="rId273"/>
    <p:sldMasterId id="2147484192" r:id="rId274"/>
    <p:sldMasterId id="2147484194" r:id="rId275"/>
    <p:sldMasterId id="2147484196" r:id="rId276"/>
    <p:sldMasterId id="2147484198" r:id="rId277"/>
    <p:sldMasterId id="2147484200" r:id="rId278"/>
    <p:sldMasterId id="2147484202" r:id="rId279"/>
    <p:sldMasterId id="2147484204" r:id="rId280"/>
    <p:sldMasterId id="2147484206" r:id="rId281"/>
    <p:sldMasterId id="2147484208" r:id="rId282"/>
    <p:sldMasterId id="2147484210" r:id="rId283"/>
    <p:sldMasterId id="2147484212" r:id="rId284"/>
    <p:sldMasterId id="2147484214" r:id="rId285"/>
    <p:sldMasterId id="2147484216" r:id="rId286"/>
    <p:sldMasterId id="2147484218" r:id="rId287"/>
    <p:sldMasterId id="2147484220" r:id="rId288"/>
    <p:sldMasterId id="2147484222" r:id="rId289"/>
    <p:sldMasterId id="2147484224" r:id="rId290"/>
    <p:sldMasterId id="2147484226" r:id="rId291"/>
    <p:sldMasterId id="2147484228" r:id="rId292"/>
    <p:sldMasterId id="2147484230" r:id="rId293"/>
    <p:sldMasterId id="2147484232" r:id="rId294"/>
    <p:sldMasterId id="2147484234" r:id="rId295"/>
    <p:sldMasterId id="2147484236" r:id="rId296"/>
    <p:sldMasterId id="2147484238" r:id="rId297"/>
    <p:sldMasterId id="2147484240" r:id="rId298"/>
    <p:sldMasterId id="2147484242" r:id="rId299"/>
    <p:sldMasterId id="2147484244" r:id="rId300"/>
    <p:sldMasterId id="2147484246" r:id="rId301"/>
    <p:sldMasterId id="2147484248" r:id="rId302"/>
    <p:sldMasterId id="2147484250" r:id="rId303"/>
    <p:sldMasterId id="2147484252" r:id="rId304"/>
    <p:sldMasterId id="2147484254" r:id="rId305"/>
    <p:sldMasterId id="2147484256" r:id="rId306"/>
    <p:sldMasterId id="2147484258" r:id="rId307"/>
    <p:sldMasterId id="2147484260" r:id="rId308"/>
    <p:sldMasterId id="2147484262" r:id="rId309"/>
    <p:sldMasterId id="2147484264" r:id="rId310"/>
    <p:sldMasterId id="2147484266" r:id="rId311"/>
    <p:sldMasterId id="2147484268" r:id="rId312"/>
    <p:sldMasterId id="2147484270" r:id="rId313"/>
    <p:sldMasterId id="2147484272" r:id="rId314"/>
    <p:sldMasterId id="2147484274" r:id="rId315"/>
    <p:sldMasterId id="2147484276" r:id="rId316"/>
    <p:sldMasterId id="2147484278" r:id="rId317"/>
    <p:sldMasterId id="2147484280" r:id="rId318"/>
    <p:sldMasterId id="2147484282" r:id="rId319"/>
    <p:sldMasterId id="2147484284" r:id="rId320"/>
    <p:sldMasterId id="2147484286" r:id="rId321"/>
    <p:sldMasterId id="2147484288" r:id="rId322"/>
    <p:sldMasterId id="2147484290" r:id="rId323"/>
    <p:sldMasterId id="2147484292" r:id="rId324"/>
    <p:sldMasterId id="2147484294" r:id="rId325"/>
    <p:sldMasterId id="2147484296" r:id="rId326"/>
    <p:sldMasterId id="2147484298" r:id="rId327"/>
    <p:sldMasterId id="2147484300" r:id="rId328"/>
    <p:sldMasterId id="2147484302" r:id="rId329"/>
    <p:sldMasterId id="2147484304" r:id="rId330"/>
    <p:sldMasterId id="2147484306" r:id="rId331"/>
    <p:sldMasterId id="2147484308" r:id="rId332"/>
    <p:sldMasterId id="2147484310" r:id="rId333"/>
    <p:sldMasterId id="2147484312" r:id="rId334"/>
    <p:sldMasterId id="2147484314" r:id="rId335"/>
    <p:sldMasterId id="2147484316" r:id="rId336"/>
    <p:sldMasterId id="2147484318" r:id="rId337"/>
    <p:sldMasterId id="2147484320" r:id="rId338"/>
    <p:sldMasterId id="2147484322" r:id="rId339"/>
    <p:sldMasterId id="2147484324" r:id="rId340"/>
    <p:sldMasterId id="2147484326" r:id="rId341"/>
    <p:sldMasterId id="2147484328" r:id="rId342"/>
    <p:sldMasterId id="2147484330" r:id="rId343"/>
    <p:sldMasterId id="2147484332" r:id="rId344"/>
    <p:sldMasterId id="2147484334" r:id="rId345"/>
    <p:sldMasterId id="2147484336" r:id="rId346"/>
    <p:sldMasterId id="2147484338" r:id="rId347"/>
    <p:sldMasterId id="2147484340" r:id="rId348"/>
    <p:sldMasterId id="2147484342" r:id="rId349"/>
    <p:sldMasterId id="2147484344" r:id="rId350"/>
    <p:sldMasterId id="2147484346" r:id="rId351"/>
    <p:sldMasterId id="2147484348" r:id="rId352"/>
    <p:sldMasterId id="2147484350" r:id="rId353"/>
    <p:sldMasterId id="2147484352" r:id="rId354"/>
    <p:sldMasterId id="2147484354" r:id="rId355"/>
    <p:sldMasterId id="2147484356" r:id="rId356"/>
    <p:sldMasterId id="2147484358" r:id="rId357"/>
    <p:sldMasterId id="2147484360" r:id="rId358"/>
    <p:sldMasterId id="2147484362" r:id="rId359"/>
    <p:sldMasterId id="2147484364" r:id="rId360"/>
    <p:sldMasterId id="2147484366" r:id="rId361"/>
    <p:sldMasterId id="2147484368" r:id="rId362"/>
    <p:sldMasterId id="2147484370" r:id="rId363"/>
    <p:sldMasterId id="2147484372" r:id="rId364"/>
    <p:sldMasterId id="2147484374" r:id="rId365"/>
    <p:sldMasterId id="2147484376" r:id="rId366"/>
    <p:sldMasterId id="2147484378" r:id="rId367"/>
    <p:sldMasterId id="2147484380" r:id="rId368"/>
    <p:sldMasterId id="2147484382" r:id="rId369"/>
    <p:sldMasterId id="2147484384" r:id="rId370"/>
    <p:sldMasterId id="2147484386" r:id="rId371"/>
    <p:sldMasterId id="2147484388" r:id="rId372"/>
    <p:sldMasterId id="2147484390" r:id="rId373"/>
    <p:sldMasterId id="2147484392" r:id="rId374"/>
    <p:sldMasterId id="2147484394" r:id="rId375"/>
    <p:sldMasterId id="2147484396" r:id="rId376"/>
    <p:sldMasterId id="2147484398" r:id="rId377"/>
    <p:sldMasterId id="2147484400" r:id="rId378"/>
    <p:sldMasterId id="2147484402" r:id="rId379"/>
    <p:sldMasterId id="2147484404" r:id="rId380"/>
    <p:sldMasterId id="2147484406" r:id="rId381"/>
    <p:sldMasterId id="2147484408" r:id="rId382"/>
    <p:sldMasterId id="2147484410" r:id="rId383"/>
    <p:sldMasterId id="2147484412" r:id="rId384"/>
    <p:sldMasterId id="2147484414" r:id="rId385"/>
    <p:sldMasterId id="2147484416" r:id="rId386"/>
    <p:sldMasterId id="2147484418" r:id="rId387"/>
    <p:sldMasterId id="2147484420" r:id="rId388"/>
    <p:sldMasterId id="2147484422" r:id="rId389"/>
    <p:sldMasterId id="2147484424" r:id="rId390"/>
    <p:sldMasterId id="2147484426" r:id="rId391"/>
    <p:sldMasterId id="2147484434" r:id="rId392"/>
  </p:sldMasterIdLst>
  <p:sldIdLst>
    <p:sldId id="256" r:id="rId393"/>
    <p:sldId id="257" r:id="rId394"/>
    <p:sldId id="258" r:id="rId395"/>
    <p:sldId id="259" r:id="rId396"/>
    <p:sldId id="260" r:id="rId397"/>
    <p:sldId id="261" r:id="rId398"/>
  </p:sldIdLst>
  <p:sldSz cx="9144000" cy="5143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slideMaster" Target="slideMasters/slideMaster26.xml"/><Relationship Id="rId28" Type="http://schemas.openxmlformats.org/officeDocument/2006/relationships/slideMaster" Target="slideMasters/slideMaster27.xml"/><Relationship Id="rId29" Type="http://schemas.openxmlformats.org/officeDocument/2006/relationships/slideMaster" Target="slideMasters/slideMaster28.xml"/><Relationship Id="rId30" Type="http://schemas.openxmlformats.org/officeDocument/2006/relationships/slideMaster" Target="slideMasters/slideMaster29.xml"/><Relationship Id="rId31" Type="http://schemas.openxmlformats.org/officeDocument/2006/relationships/slideMaster" Target="slideMasters/slideMaster30.xml"/><Relationship Id="rId32" Type="http://schemas.openxmlformats.org/officeDocument/2006/relationships/slideMaster" Target="slideMasters/slideMaster31.xml"/><Relationship Id="rId33" Type="http://schemas.openxmlformats.org/officeDocument/2006/relationships/slideMaster" Target="slideMasters/slideMaster32.xml"/><Relationship Id="rId34" Type="http://schemas.openxmlformats.org/officeDocument/2006/relationships/slideMaster" Target="slideMasters/slideMaster33.xml"/><Relationship Id="rId35" Type="http://schemas.openxmlformats.org/officeDocument/2006/relationships/slideMaster" Target="slideMasters/slideMaster34.xml"/><Relationship Id="rId36" Type="http://schemas.openxmlformats.org/officeDocument/2006/relationships/slideMaster" Target="slideMasters/slideMaster35.xml"/><Relationship Id="rId37" Type="http://schemas.openxmlformats.org/officeDocument/2006/relationships/slideMaster" Target="slideMasters/slideMaster36.xml"/><Relationship Id="rId38" Type="http://schemas.openxmlformats.org/officeDocument/2006/relationships/slideMaster" Target="slideMasters/slideMaster37.xml"/><Relationship Id="rId39" Type="http://schemas.openxmlformats.org/officeDocument/2006/relationships/slideMaster" Target="slideMasters/slideMaster38.xml"/><Relationship Id="rId40" Type="http://schemas.openxmlformats.org/officeDocument/2006/relationships/slideMaster" Target="slideMasters/slideMaster39.xml"/><Relationship Id="rId41" Type="http://schemas.openxmlformats.org/officeDocument/2006/relationships/slideMaster" Target="slideMasters/slideMaster40.xml"/><Relationship Id="rId42" Type="http://schemas.openxmlformats.org/officeDocument/2006/relationships/slideMaster" Target="slideMasters/slideMaster41.xml"/><Relationship Id="rId43" Type="http://schemas.openxmlformats.org/officeDocument/2006/relationships/slideMaster" Target="slideMasters/slideMaster42.xml"/><Relationship Id="rId44" Type="http://schemas.openxmlformats.org/officeDocument/2006/relationships/slideMaster" Target="slideMasters/slideMaster43.xml"/><Relationship Id="rId45" Type="http://schemas.openxmlformats.org/officeDocument/2006/relationships/slideMaster" Target="slideMasters/slideMaster44.xml"/><Relationship Id="rId46" Type="http://schemas.openxmlformats.org/officeDocument/2006/relationships/slideMaster" Target="slideMasters/slideMaster45.xml"/><Relationship Id="rId47" Type="http://schemas.openxmlformats.org/officeDocument/2006/relationships/slideMaster" Target="slideMasters/slideMaster46.xml"/><Relationship Id="rId48" Type="http://schemas.openxmlformats.org/officeDocument/2006/relationships/slideMaster" Target="slideMasters/slideMaster47.xml"/><Relationship Id="rId49" Type="http://schemas.openxmlformats.org/officeDocument/2006/relationships/slideMaster" Target="slideMasters/slideMaster48.xml"/><Relationship Id="rId50" Type="http://schemas.openxmlformats.org/officeDocument/2006/relationships/slideMaster" Target="slideMasters/slideMaster49.xml"/><Relationship Id="rId51" Type="http://schemas.openxmlformats.org/officeDocument/2006/relationships/slideMaster" Target="slideMasters/slideMaster50.xml"/><Relationship Id="rId52" Type="http://schemas.openxmlformats.org/officeDocument/2006/relationships/slideMaster" Target="slideMasters/slideMaster51.xml"/><Relationship Id="rId53" Type="http://schemas.openxmlformats.org/officeDocument/2006/relationships/slideMaster" Target="slideMasters/slideMaster52.xml"/><Relationship Id="rId54" Type="http://schemas.openxmlformats.org/officeDocument/2006/relationships/slideMaster" Target="slideMasters/slideMaster53.xml"/><Relationship Id="rId55" Type="http://schemas.openxmlformats.org/officeDocument/2006/relationships/slideMaster" Target="slideMasters/slideMaster54.xml"/><Relationship Id="rId56" Type="http://schemas.openxmlformats.org/officeDocument/2006/relationships/slideMaster" Target="slideMasters/slideMaster55.xml"/><Relationship Id="rId57" Type="http://schemas.openxmlformats.org/officeDocument/2006/relationships/slideMaster" Target="slideMasters/slideMaster56.xml"/><Relationship Id="rId58" Type="http://schemas.openxmlformats.org/officeDocument/2006/relationships/slideMaster" Target="slideMasters/slideMaster57.xml"/><Relationship Id="rId59" Type="http://schemas.openxmlformats.org/officeDocument/2006/relationships/slideMaster" Target="slideMasters/slideMaster58.xml"/><Relationship Id="rId60" Type="http://schemas.openxmlformats.org/officeDocument/2006/relationships/slideMaster" Target="slideMasters/slideMaster59.xml"/><Relationship Id="rId61" Type="http://schemas.openxmlformats.org/officeDocument/2006/relationships/slideMaster" Target="slideMasters/slideMaster60.xml"/><Relationship Id="rId62" Type="http://schemas.openxmlformats.org/officeDocument/2006/relationships/slideMaster" Target="slideMasters/slideMaster61.xml"/><Relationship Id="rId63" Type="http://schemas.openxmlformats.org/officeDocument/2006/relationships/slideMaster" Target="slideMasters/slideMaster62.xml"/><Relationship Id="rId64" Type="http://schemas.openxmlformats.org/officeDocument/2006/relationships/slideMaster" Target="slideMasters/slideMaster63.xml"/><Relationship Id="rId65" Type="http://schemas.openxmlformats.org/officeDocument/2006/relationships/slideMaster" Target="slideMasters/slideMaster64.xml"/><Relationship Id="rId66" Type="http://schemas.openxmlformats.org/officeDocument/2006/relationships/slideMaster" Target="slideMasters/slideMaster65.xml"/><Relationship Id="rId67" Type="http://schemas.openxmlformats.org/officeDocument/2006/relationships/slideMaster" Target="slideMasters/slideMaster66.xml"/><Relationship Id="rId68" Type="http://schemas.openxmlformats.org/officeDocument/2006/relationships/slideMaster" Target="slideMasters/slideMaster67.xml"/><Relationship Id="rId69" Type="http://schemas.openxmlformats.org/officeDocument/2006/relationships/slideMaster" Target="slideMasters/slideMaster68.xml"/><Relationship Id="rId70" Type="http://schemas.openxmlformats.org/officeDocument/2006/relationships/slideMaster" Target="slideMasters/slideMaster69.xml"/><Relationship Id="rId71" Type="http://schemas.openxmlformats.org/officeDocument/2006/relationships/slideMaster" Target="slideMasters/slideMaster70.xml"/><Relationship Id="rId72" Type="http://schemas.openxmlformats.org/officeDocument/2006/relationships/slideMaster" Target="slideMasters/slideMaster71.xml"/><Relationship Id="rId73" Type="http://schemas.openxmlformats.org/officeDocument/2006/relationships/slideMaster" Target="slideMasters/slideMaster72.xml"/><Relationship Id="rId74" Type="http://schemas.openxmlformats.org/officeDocument/2006/relationships/slideMaster" Target="slideMasters/slideMaster73.xml"/><Relationship Id="rId75" Type="http://schemas.openxmlformats.org/officeDocument/2006/relationships/slideMaster" Target="slideMasters/slideMaster74.xml"/><Relationship Id="rId76" Type="http://schemas.openxmlformats.org/officeDocument/2006/relationships/slideMaster" Target="slideMasters/slideMaster75.xml"/><Relationship Id="rId77" Type="http://schemas.openxmlformats.org/officeDocument/2006/relationships/slideMaster" Target="slideMasters/slideMaster76.xml"/><Relationship Id="rId78" Type="http://schemas.openxmlformats.org/officeDocument/2006/relationships/slideMaster" Target="slideMasters/slideMaster77.xml"/><Relationship Id="rId79" Type="http://schemas.openxmlformats.org/officeDocument/2006/relationships/slideMaster" Target="slideMasters/slideMaster78.xml"/><Relationship Id="rId80" Type="http://schemas.openxmlformats.org/officeDocument/2006/relationships/slideMaster" Target="slideMasters/slideMaster79.xml"/><Relationship Id="rId81" Type="http://schemas.openxmlformats.org/officeDocument/2006/relationships/slideMaster" Target="slideMasters/slideMaster80.xml"/><Relationship Id="rId82" Type="http://schemas.openxmlformats.org/officeDocument/2006/relationships/slideMaster" Target="slideMasters/slideMaster81.xml"/><Relationship Id="rId83" Type="http://schemas.openxmlformats.org/officeDocument/2006/relationships/slideMaster" Target="slideMasters/slideMaster82.xml"/><Relationship Id="rId84" Type="http://schemas.openxmlformats.org/officeDocument/2006/relationships/slideMaster" Target="slideMasters/slideMaster83.xml"/><Relationship Id="rId85" Type="http://schemas.openxmlformats.org/officeDocument/2006/relationships/slideMaster" Target="slideMasters/slideMaster84.xml"/><Relationship Id="rId86" Type="http://schemas.openxmlformats.org/officeDocument/2006/relationships/slideMaster" Target="slideMasters/slideMaster85.xml"/><Relationship Id="rId87" Type="http://schemas.openxmlformats.org/officeDocument/2006/relationships/slideMaster" Target="slideMasters/slideMaster86.xml"/><Relationship Id="rId88" Type="http://schemas.openxmlformats.org/officeDocument/2006/relationships/slideMaster" Target="slideMasters/slideMaster87.xml"/><Relationship Id="rId89" Type="http://schemas.openxmlformats.org/officeDocument/2006/relationships/slideMaster" Target="slideMasters/slideMaster88.xml"/><Relationship Id="rId90" Type="http://schemas.openxmlformats.org/officeDocument/2006/relationships/slideMaster" Target="slideMasters/slideMaster89.xml"/><Relationship Id="rId91" Type="http://schemas.openxmlformats.org/officeDocument/2006/relationships/slideMaster" Target="slideMasters/slideMaster90.xml"/><Relationship Id="rId92" Type="http://schemas.openxmlformats.org/officeDocument/2006/relationships/slideMaster" Target="slideMasters/slideMaster91.xml"/><Relationship Id="rId93" Type="http://schemas.openxmlformats.org/officeDocument/2006/relationships/slideMaster" Target="slideMasters/slideMaster92.xml"/><Relationship Id="rId94" Type="http://schemas.openxmlformats.org/officeDocument/2006/relationships/slideMaster" Target="slideMasters/slideMaster93.xml"/><Relationship Id="rId95" Type="http://schemas.openxmlformats.org/officeDocument/2006/relationships/slideMaster" Target="slideMasters/slideMaster94.xml"/><Relationship Id="rId96" Type="http://schemas.openxmlformats.org/officeDocument/2006/relationships/slideMaster" Target="slideMasters/slideMaster95.xml"/><Relationship Id="rId97" Type="http://schemas.openxmlformats.org/officeDocument/2006/relationships/slideMaster" Target="slideMasters/slideMaster96.xml"/><Relationship Id="rId98" Type="http://schemas.openxmlformats.org/officeDocument/2006/relationships/slideMaster" Target="slideMasters/slideMaster97.xml"/><Relationship Id="rId99" Type="http://schemas.openxmlformats.org/officeDocument/2006/relationships/slideMaster" Target="slideMasters/slideMaster98.xml"/><Relationship Id="rId100" Type="http://schemas.openxmlformats.org/officeDocument/2006/relationships/slideMaster" Target="slideMasters/slideMaster99.xml"/><Relationship Id="rId101" Type="http://schemas.openxmlformats.org/officeDocument/2006/relationships/slideMaster" Target="slideMasters/slideMaster100.xml"/><Relationship Id="rId102" Type="http://schemas.openxmlformats.org/officeDocument/2006/relationships/slideMaster" Target="slideMasters/slideMaster101.xml"/><Relationship Id="rId103" Type="http://schemas.openxmlformats.org/officeDocument/2006/relationships/slideMaster" Target="slideMasters/slideMaster102.xml"/><Relationship Id="rId104" Type="http://schemas.openxmlformats.org/officeDocument/2006/relationships/slideMaster" Target="slideMasters/slideMaster103.xml"/><Relationship Id="rId105" Type="http://schemas.openxmlformats.org/officeDocument/2006/relationships/slideMaster" Target="slideMasters/slideMaster104.xml"/><Relationship Id="rId106" Type="http://schemas.openxmlformats.org/officeDocument/2006/relationships/slideMaster" Target="slideMasters/slideMaster105.xml"/><Relationship Id="rId107" Type="http://schemas.openxmlformats.org/officeDocument/2006/relationships/slideMaster" Target="slideMasters/slideMaster106.xml"/><Relationship Id="rId108" Type="http://schemas.openxmlformats.org/officeDocument/2006/relationships/slideMaster" Target="slideMasters/slideMaster107.xml"/><Relationship Id="rId109" Type="http://schemas.openxmlformats.org/officeDocument/2006/relationships/slideMaster" Target="slideMasters/slideMaster108.xml"/><Relationship Id="rId110" Type="http://schemas.openxmlformats.org/officeDocument/2006/relationships/slideMaster" Target="slideMasters/slideMaster109.xml"/><Relationship Id="rId111" Type="http://schemas.openxmlformats.org/officeDocument/2006/relationships/slideMaster" Target="slideMasters/slideMaster110.xml"/><Relationship Id="rId112" Type="http://schemas.openxmlformats.org/officeDocument/2006/relationships/slideMaster" Target="slideMasters/slideMaster111.xml"/><Relationship Id="rId113" Type="http://schemas.openxmlformats.org/officeDocument/2006/relationships/slideMaster" Target="slideMasters/slideMaster112.xml"/><Relationship Id="rId114" Type="http://schemas.openxmlformats.org/officeDocument/2006/relationships/slideMaster" Target="slideMasters/slideMaster113.xml"/><Relationship Id="rId115" Type="http://schemas.openxmlformats.org/officeDocument/2006/relationships/slideMaster" Target="slideMasters/slideMaster114.xml"/><Relationship Id="rId116" Type="http://schemas.openxmlformats.org/officeDocument/2006/relationships/slideMaster" Target="slideMasters/slideMaster115.xml"/><Relationship Id="rId117" Type="http://schemas.openxmlformats.org/officeDocument/2006/relationships/slideMaster" Target="slideMasters/slideMaster116.xml"/><Relationship Id="rId118" Type="http://schemas.openxmlformats.org/officeDocument/2006/relationships/slideMaster" Target="slideMasters/slideMaster117.xml"/><Relationship Id="rId119" Type="http://schemas.openxmlformats.org/officeDocument/2006/relationships/slideMaster" Target="slideMasters/slideMaster118.xml"/><Relationship Id="rId120" Type="http://schemas.openxmlformats.org/officeDocument/2006/relationships/slideMaster" Target="slideMasters/slideMaster119.xml"/><Relationship Id="rId121" Type="http://schemas.openxmlformats.org/officeDocument/2006/relationships/slideMaster" Target="slideMasters/slideMaster120.xml"/><Relationship Id="rId122" Type="http://schemas.openxmlformats.org/officeDocument/2006/relationships/slideMaster" Target="slideMasters/slideMaster121.xml"/><Relationship Id="rId123" Type="http://schemas.openxmlformats.org/officeDocument/2006/relationships/slideMaster" Target="slideMasters/slideMaster122.xml"/><Relationship Id="rId124" Type="http://schemas.openxmlformats.org/officeDocument/2006/relationships/slideMaster" Target="slideMasters/slideMaster123.xml"/><Relationship Id="rId125" Type="http://schemas.openxmlformats.org/officeDocument/2006/relationships/slideMaster" Target="slideMasters/slideMaster124.xml"/><Relationship Id="rId126" Type="http://schemas.openxmlformats.org/officeDocument/2006/relationships/slideMaster" Target="slideMasters/slideMaster125.xml"/><Relationship Id="rId127" Type="http://schemas.openxmlformats.org/officeDocument/2006/relationships/slideMaster" Target="slideMasters/slideMaster126.xml"/><Relationship Id="rId128" Type="http://schemas.openxmlformats.org/officeDocument/2006/relationships/slideMaster" Target="slideMasters/slideMaster127.xml"/><Relationship Id="rId129" Type="http://schemas.openxmlformats.org/officeDocument/2006/relationships/slideMaster" Target="slideMasters/slideMaster128.xml"/><Relationship Id="rId130" Type="http://schemas.openxmlformats.org/officeDocument/2006/relationships/slideMaster" Target="slideMasters/slideMaster129.xml"/><Relationship Id="rId131" Type="http://schemas.openxmlformats.org/officeDocument/2006/relationships/slideMaster" Target="slideMasters/slideMaster130.xml"/><Relationship Id="rId132" Type="http://schemas.openxmlformats.org/officeDocument/2006/relationships/slideMaster" Target="slideMasters/slideMaster131.xml"/><Relationship Id="rId133" Type="http://schemas.openxmlformats.org/officeDocument/2006/relationships/slideMaster" Target="slideMasters/slideMaster132.xml"/><Relationship Id="rId134" Type="http://schemas.openxmlformats.org/officeDocument/2006/relationships/slideMaster" Target="slideMasters/slideMaster133.xml"/><Relationship Id="rId135" Type="http://schemas.openxmlformats.org/officeDocument/2006/relationships/slideMaster" Target="slideMasters/slideMaster134.xml"/><Relationship Id="rId136" Type="http://schemas.openxmlformats.org/officeDocument/2006/relationships/slideMaster" Target="slideMasters/slideMaster135.xml"/><Relationship Id="rId137" Type="http://schemas.openxmlformats.org/officeDocument/2006/relationships/slideMaster" Target="slideMasters/slideMaster136.xml"/><Relationship Id="rId138" Type="http://schemas.openxmlformats.org/officeDocument/2006/relationships/slideMaster" Target="slideMasters/slideMaster137.xml"/><Relationship Id="rId139" Type="http://schemas.openxmlformats.org/officeDocument/2006/relationships/slideMaster" Target="slideMasters/slideMaster138.xml"/><Relationship Id="rId140" Type="http://schemas.openxmlformats.org/officeDocument/2006/relationships/slideMaster" Target="slideMasters/slideMaster139.xml"/><Relationship Id="rId141" Type="http://schemas.openxmlformats.org/officeDocument/2006/relationships/slideMaster" Target="slideMasters/slideMaster140.xml"/><Relationship Id="rId142" Type="http://schemas.openxmlformats.org/officeDocument/2006/relationships/slideMaster" Target="slideMasters/slideMaster141.xml"/><Relationship Id="rId143" Type="http://schemas.openxmlformats.org/officeDocument/2006/relationships/slideMaster" Target="slideMasters/slideMaster142.xml"/><Relationship Id="rId144" Type="http://schemas.openxmlformats.org/officeDocument/2006/relationships/slideMaster" Target="slideMasters/slideMaster143.xml"/><Relationship Id="rId145" Type="http://schemas.openxmlformats.org/officeDocument/2006/relationships/slideMaster" Target="slideMasters/slideMaster144.xml"/><Relationship Id="rId146" Type="http://schemas.openxmlformats.org/officeDocument/2006/relationships/slideMaster" Target="slideMasters/slideMaster145.xml"/><Relationship Id="rId147" Type="http://schemas.openxmlformats.org/officeDocument/2006/relationships/slideMaster" Target="slideMasters/slideMaster146.xml"/><Relationship Id="rId148" Type="http://schemas.openxmlformats.org/officeDocument/2006/relationships/slideMaster" Target="slideMasters/slideMaster147.xml"/><Relationship Id="rId149" Type="http://schemas.openxmlformats.org/officeDocument/2006/relationships/slideMaster" Target="slideMasters/slideMaster148.xml"/><Relationship Id="rId150" Type="http://schemas.openxmlformats.org/officeDocument/2006/relationships/slideMaster" Target="slideMasters/slideMaster149.xml"/><Relationship Id="rId151" Type="http://schemas.openxmlformats.org/officeDocument/2006/relationships/slideMaster" Target="slideMasters/slideMaster150.xml"/><Relationship Id="rId152" Type="http://schemas.openxmlformats.org/officeDocument/2006/relationships/slideMaster" Target="slideMasters/slideMaster151.xml"/><Relationship Id="rId153" Type="http://schemas.openxmlformats.org/officeDocument/2006/relationships/slideMaster" Target="slideMasters/slideMaster152.xml"/><Relationship Id="rId154" Type="http://schemas.openxmlformats.org/officeDocument/2006/relationships/slideMaster" Target="slideMasters/slideMaster153.xml"/><Relationship Id="rId155" Type="http://schemas.openxmlformats.org/officeDocument/2006/relationships/slideMaster" Target="slideMasters/slideMaster154.xml"/><Relationship Id="rId156" Type="http://schemas.openxmlformats.org/officeDocument/2006/relationships/slideMaster" Target="slideMasters/slideMaster155.xml"/><Relationship Id="rId157" Type="http://schemas.openxmlformats.org/officeDocument/2006/relationships/slideMaster" Target="slideMasters/slideMaster156.xml"/><Relationship Id="rId158" Type="http://schemas.openxmlformats.org/officeDocument/2006/relationships/slideMaster" Target="slideMasters/slideMaster157.xml"/><Relationship Id="rId159" Type="http://schemas.openxmlformats.org/officeDocument/2006/relationships/slideMaster" Target="slideMasters/slideMaster158.xml"/><Relationship Id="rId160" Type="http://schemas.openxmlformats.org/officeDocument/2006/relationships/slideMaster" Target="slideMasters/slideMaster159.xml"/><Relationship Id="rId161" Type="http://schemas.openxmlformats.org/officeDocument/2006/relationships/slideMaster" Target="slideMasters/slideMaster160.xml"/><Relationship Id="rId162" Type="http://schemas.openxmlformats.org/officeDocument/2006/relationships/slideMaster" Target="slideMasters/slideMaster161.xml"/><Relationship Id="rId163" Type="http://schemas.openxmlformats.org/officeDocument/2006/relationships/slideMaster" Target="slideMasters/slideMaster162.xml"/><Relationship Id="rId164" Type="http://schemas.openxmlformats.org/officeDocument/2006/relationships/slideMaster" Target="slideMasters/slideMaster163.xml"/><Relationship Id="rId165" Type="http://schemas.openxmlformats.org/officeDocument/2006/relationships/slideMaster" Target="slideMasters/slideMaster164.xml"/><Relationship Id="rId166" Type="http://schemas.openxmlformats.org/officeDocument/2006/relationships/slideMaster" Target="slideMasters/slideMaster165.xml"/><Relationship Id="rId167" Type="http://schemas.openxmlformats.org/officeDocument/2006/relationships/slideMaster" Target="slideMasters/slideMaster166.xml"/><Relationship Id="rId168" Type="http://schemas.openxmlformats.org/officeDocument/2006/relationships/slideMaster" Target="slideMasters/slideMaster167.xml"/><Relationship Id="rId169" Type="http://schemas.openxmlformats.org/officeDocument/2006/relationships/slideMaster" Target="slideMasters/slideMaster168.xml"/><Relationship Id="rId170" Type="http://schemas.openxmlformats.org/officeDocument/2006/relationships/slideMaster" Target="slideMasters/slideMaster169.xml"/><Relationship Id="rId171" Type="http://schemas.openxmlformats.org/officeDocument/2006/relationships/slideMaster" Target="slideMasters/slideMaster170.xml"/><Relationship Id="rId172" Type="http://schemas.openxmlformats.org/officeDocument/2006/relationships/slideMaster" Target="slideMasters/slideMaster171.xml"/><Relationship Id="rId173" Type="http://schemas.openxmlformats.org/officeDocument/2006/relationships/slideMaster" Target="slideMasters/slideMaster172.xml"/><Relationship Id="rId174" Type="http://schemas.openxmlformats.org/officeDocument/2006/relationships/slideMaster" Target="slideMasters/slideMaster173.xml"/><Relationship Id="rId175" Type="http://schemas.openxmlformats.org/officeDocument/2006/relationships/slideMaster" Target="slideMasters/slideMaster174.xml"/><Relationship Id="rId176" Type="http://schemas.openxmlformats.org/officeDocument/2006/relationships/slideMaster" Target="slideMasters/slideMaster175.xml"/><Relationship Id="rId177" Type="http://schemas.openxmlformats.org/officeDocument/2006/relationships/slideMaster" Target="slideMasters/slideMaster176.xml"/><Relationship Id="rId178" Type="http://schemas.openxmlformats.org/officeDocument/2006/relationships/slideMaster" Target="slideMasters/slideMaster177.xml"/><Relationship Id="rId179" Type="http://schemas.openxmlformats.org/officeDocument/2006/relationships/slideMaster" Target="slideMasters/slideMaster178.xml"/><Relationship Id="rId180" Type="http://schemas.openxmlformats.org/officeDocument/2006/relationships/slideMaster" Target="slideMasters/slideMaster179.xml"/><Relationship Id="rId181" Type="http://schemas.openxmlformats.org/officeDocument/2006/relationships/slideMaster" Target="slideMasters/slideMaster180.xml"/><Relationship Id="rId182" Type="http://schemas.openxmlformats.org/officeDocument/2006/relationships/slideMaster" Target="slideMasters/slideMaster181.xml"/><Relationship Id="rId183" Type="http://schemas.openxmlformats.org/officeDocument/2006/relationships/slideMaster" Target="slideMasters/slideMaster182.xml"/><Relationship Id="rId184" Type="http://schemas.openxmlformats.org/officeDocument/2006/relationships/slideMaster" Target="slideMasters/slideMaster183.xml"/><Relationship Id="rId185" Type="http://schemas.openxmlformats.org/officeDocument/2006/relationships/slideMaster" Target="slideMasters/slideMaster184.xml"/><Relationship Id="rId186" Type="http://schemas.openxmlformats.org/officeDocument/2006/relationships/slideMaster" Target="slideMasters/slideMaster185.xml"/><Relationship Id="rId187" Type="http://schemas.openxmlformats.org/officeDocument/2006/relationships/slideMaster" Target="slideMasters/slideMaster186.xml"/><Relationship Id="rId188" Type="http://schemas.openxmlformats.org/officeDocument/2006/relationships/slideMaster" Target="slideMasters/slideMaster187.xml"/><Relationship Id="rId189" Type="http://schemas.openxmlformats.org/officeDocument/2006/relationships/slideMaster" Target="slideMasters/slideMaster188.xml"/><Relationship Id="rId190" Type="http://schemas.openxmlformats.org/officeDocument/2006/relationships/slideMaster" Target="slideMasters/slideMaster189.xml"/><Relationship Id="rId191" Type="http://schemas.openxmlformats.org/officeDocument/2006/relationships/slideMaster" Target="slideMasters/slideMaster190.xml"/><Relationship Id="rId192" Type="http://schemas.openxmlformats.org/officeDocument/2006/relationships/slideMaster" Target="slideMasters/slideMaster191.xml"/><Relationship Id="rId193" Type="http://schemas.openxmlformats.org/officeDocument/2006/relationships/slideMaster" Target="slideMasters/slideMaster192.xml"/><Relationship Id="rId194" Type="http://schemas.openxmlformats.org/officeDocument/2006/relationships/slideMaster" Target="slideMasters/slideMaster193.xml"/><Relationship Id="rId195" Type="http://schemas.openxmlformats.org/officeDocument/2006/relationships/slideMaster" Target="slideMasters/slideMaster194.xml"/><Relationship Id="rId196" Type="http://schemas.openxmlformats.org/officeDocument/2006/relationships/slideMaster" Target="slideMasters/slideMaster195.xml"/><Relationship Id="rId197" Type="http://schemas.openxmlformats.org/officeDocument/2006/relationships/slideMaster" Target="slideMasters/slideMaster196.xml"/><Relationship Id="rId198" Type="http://schemas.openxmlformats.org/officeDocument/2006/relationships/slideMaster" Target="slideMasters/slideMaster197.xml"/><Relationship Id="rId199" Type="http://schemas.openxmlformats.org/officeDocument/2006/relationships/slideMaster" Target="slideMasters/slideMaster198.xml"/><Relationship Id="rId200" Type="http://schemas.openxmlformats.org/officeDocument/2006/relationships/slideMaster" Target="slideMasters/slideMaster199.xml"/><Relationship Id="rId201" Type="http://schemas.openxmlformats.org/officeDocument/2006/relationships/slideMaster" Target="slideMasters/slideMaster200.xml"/><Relationship Id="rId202" Type="http://schemas.openxmlformats.org/officeDocument/2006/relationships/slideMaster" Target="slideMasters/slideMaster201.xml"/><Relationship Id="rId203" Type="http://schemas.openxmlformats.org/officeDocument/2006/relationships/slideMaster" Target="slideMasters/slideMaster202.xml"/><Relationship Id="rId204" Type="http://schemas.openxmlformats.org/officeDocument/2006/relationships/slideMaster" Target="slideMasters/slideMaster203.xml"/><Relationship Id="rId205" Type="http://schemas.openxmlformats.org/officeDocument/2006/relationships/slideMaster" Target="slideMasters/slideMaster204.xml"/><Relationship Id="rId206" Type="http://schemas.openxmlformats.org/officeDocument/2006/relationships/slideMaster" Target="slideMasters/slideMaster205.xml"/><Relationship Id="rId207" Type="http://schemas.openxmlformats.org/officeDocument/2006/relationships/slideMaster" Target="slideMasters/slideMaster206.xml"/><Relationship Id="rId208" Type="http://schemas.openxmlformats.org/officeDocument/2006/relationships/slideMaster" Target="slideMasters/slideMaster207.xml"/><Relationship Id="rId209" Type="http://schemas.openxmlformats.org/officeDocument/2006/relationships/slideMaster" Target="slideMasters/slideMaster208.xml"/><Relationship Id="rId210" Type="http://schemas.openxmlformats.org/officeDocument/2006/relationships/slideMaster" Target="slideMasters/slideMaster209.xml"/><Relationship Id="rId211" Type="http://schemas.openxmlformats.org/officeDocument/2006/relationships/slideMaster" Target="slideMasters/slideMaster210.xml"/><Relationship Id="rId212" Type="http://schemas.openxmlformats.org/officeDocument/2006/relationships/slideMaster" Target="slideMasters/slideMaster211.xml"/><Relationship Id="rId213" Type="http://schemas.openxmlformats.org/officeDocument/2006/relationships/slideMaster" Target="slideMasters/slideMaster212.xml"/><Relationship Id="rId214" Type="http://schemas.openxmlformats.org/officeDocument/2006/relationships/slideMaster" Target="slideMasters/slideMaster213.xml"/><Relationship Id="rId215" Type="http://schemas.openxmlformats.org/officeDocument/2006/relationships/slideMaster" Target="slideMasters/slideMaster214.xml"/><Relationship Id="rId216" Type="http://schemas.openxmlformats.org/officeDocument/2006/relationships/slideMaster" Target="slideMasters/slideMaster215.xml"/><Relationship Id="rId217" Type="http://schemas.openxmlformats.org/officeDocument/2006/relationships/slideMaster" Target="slideMasters/slideMaster216.xml"/><Relationship Id="rId218" Type="http://schemas.openxmlformats.org/officeDocument/2006/relationships/slideMaster" Target="slideMasters/slideMaster217.xml"/><Relationship Id="rId219" Type="http://schemas.openxmlformats.org/officeDocument/2006/relationships/slideMaster" Target="slideMasters/slideMaster218.xml"/><Relationship Id="rId220" Type="http://schemas.openxmlformats.org/officeDocument/2006/relationships/slideMaster" Target="slideMasters/slideMaster219.xml"/><Relationship Id="rId221" Type="http://schemas.openxmlformats.org/officeDocument/2006/relationships/slideMaster" Target="slideMasters/slideMaster220.xml"/><Relationship Id="rId222" Type="http://schemas.openxmlformats.org/officeDocument/2006/relationships/slideMaster" Target="slideMasters/slideMaster221.xml"/><Relationship Id="rId223" Type="http://schemas.openxmlformats.org/officeDocument/2006/relationships/slideMaster" Target="slideMasters/slideMaster222.xml"/><Relationship Id="rId224" Type="http://schemas.openxmlformats.org/officeDocument/2006/relationships/slideMaster" Target="slideMasters/slideMaster223.xml"/><Relationship Id="rId225" Type="http://schemas.openxmlformats.org/officeDocument/2006/relationships/slideMaster" Target="slideMasters/slideMaster224.xml"/><Relationship Id="rId226" Type="http://schemas.openxmlformats.org/officeDocument/2006/relationships/slideMaster" Target="slideMasters/slideMaster225.xml"/><Relationship Id="rId227" Type="http://schemas.openxmlformats.org/officeDocument/2006/relationships/slideMaster" Target="slideMasters/slideMaster226.xml"/><Relationship Id="rId228" Type="http://schemas.openxmlformats.org/officeDocument/2006/relationships/slideMaster" Target="slideMasters/slideMaster227.xml"/><Relationship Id="rId229" Type="http://schemas.openxmlformats.org/officeDocument/2006/relationships/slideMaster" Target="slideMasters/slideMaster228.xml"/><Relationship Id="rId230" Type="http://schemas.openxmlformats.org/officeDocument/2006/relationships/slideMaster" Target="slideMasters/slideMaster229.xml"/><Relationship Id="rId231" Type="http://schemas.openxmlformats.org/officeDocument/2006/relationships/slideMaster" Target="slideMasters/slideMaster230.xml"/><Relationship Id="rId232" Type="http://schemas.openxmlformats.org/officeDocument/2006/relationships/slideMaster" Target="slideMasters/slideMaster231.xml"/><Relationship Id="rId233" Type="http://schemas.openxmlformats.org/officeDocument/2006/relationships/slideMaster" Target="slideMasters/slideMaster232.xml"/><Relationship Id="rId234" Type="http://schemas.openxmlformats.org/officeDocument/2006/relationships/slideMaster" Target="slideMasters/slideMaster233.xml"/><Relationship Id="rId235" Type="http://schemas.openxmlformats.org/officeDocument/2006/relationships/slideMaster" Target="slideMasters/slideMaster234.xml"/><Relationship Id="rId236" Type="http://schemas.openxmlformats.org/officeDocument/2006/relationships/slideMaster" Target="slideMasters/slideMaster235.xml"/><Relationship Id="rId237" Type="http://schemas.openxmlformats.org/officeDocument/2006/relationships/slideMaster" Target="slideMasters/slideMaster236.xml"/><Relationship Id="rId238" Type="http://schemas.openxmlformats.org/officeDocument/2006/relationships/slideMaster" Target="slideMasters/slideMaster237.xml"/><Relationship Id="rId239" Type="http://schemas.openxmlformats.org/officeDocument/2006/relationships/slideMaster" Target="slideMasters/slideMaster238.xml"/><Relationship Id="rId240" Type="http://schemas.openxmlformats.org/officeDocument/2006/relationships/slideMaster" Target="slideMasters/slideMaster239.xml"/><Relationship Id="rId241" Type="http://schemas.openxmlformats.org/officeDocument/2006/relationships/slideMaster" Target="slideMasters/slideMaster240.xml"/><Relationship Id="rId242" Type="http://schemas.openxmlformats.org/officeDocument/2006/relationships/slideMaster" Target="slideMasters/slideMaster241.xml"/><Relationship Id="rId243" Type="http://schemas.openxmlformats.org/officeDocument/2006/relationships/slideMaster" Target="slideMasters/slideMaster242.xml"/><Relationship Id="rId244" Type="http://schemas.openxmlformats.org/officeDocument/2006/relationships/slideMaster" Target="slideMasters/slideMaster243.xml"/><Relationship Id="rId245" Type="http://schemas.openxmlformats.org/officeDocument/2006/relationships/slideMaster" Target="slideMasters/slideMaster244.xml"/><Relationship Id="rId246" Type="http://schemas.openxmlformats.org/officeDocument/2006/relationships/slideMaster" Target="slideMasters/slideMaster245.xml"/><Relationship Id="rId247" Type="http://schemas.openxmlformats.org/officeDocument/2006/relationships/slideMaster" Target="slideMasters/slideMaster246.xml"/><Relationship Id="rId248" Type="http://schemas.openxmlformats.org/officeDocument/2006/relationships/slideMaster" Target="slideMasters/slideMaster247.xml"/><Relationship Id="rId249" Type="http://schemas.openxmlformats.org/officeDocument/2006/relationships/slideMaster" Target="slideMasters/slideMaster248.xml"/><Relationship Id="rId250" Type="http://schemas.openxmlformats.org/officeDocument/2006/relationships/slideMaster" Target="slideMasters/slideMaster249.xml"/><Relationship Id="rId251" Type="http://schemas.openxmlformats.org/officeDocument/2006/relationships/slideMaster" Target="slideMasters/slideMaster250.xml"/><Relationship Id="rId252" Type="http://schemas.openxmlformats.org/officeDocument/2006/relationships/slideMaster" Target="slideMasters/slideMaster251.xml"/><Relationship Id="rId253" Type="http://schemas.openxmlformats.org/officeDocument/2006/relationships/slideMaster" Target="slideMasters/slideMaster252.xml"/><Relationship Id="rId254" Type="http://schemas.openxmlformats.org/officeDocument/2006/relationships/slideMaster" Target="slideMasters/slideMaster253.xml"/><Relationship Id="rId255" Type="http://schemas.openxmlformats.org/officeDocument/2006/relationships/slideMaster" Target="slideMasters/slideMaster254.xml"/><Relationship Id="rId256" Type="http://schemas.openxmlformats.org/officeDocument/2006/relationships/slideMaster" Target="slideMasters/slideMaster255.xml"/><Relationship Id="rId257" Type="http://schemas.openxmlformats.org/officeDocument/2006/relationships/slideMaster" Target="slideMasters/slideMaster256.xml"/><Relationship Id="rId258" Type="http://schemas.openxmlformats.org/officeDocument/2006/relationships/slideMaster" Target="slideMasters/slideMaster257.xml"/><Relationship Id="rId259" Type="http://schemas.openxmlformats.org/officeDocument/2006/relationships/slideMaster" Target="slideMasters/slideMaster258.xml"/><Relationship Id="rId260" Type="http://schemas.openxmlformats.org/officeDocument/2006/relationships/slideMaster" Target="slideMasters/slideMaster259.xml"/><Relationship Id="rId261" Type="http://schemas.openxmlformats.org/officeDocument/2006/relationships/slideMaster" Target="slideMasters/slideMaster260.xml"/><Relationship Id="rId262" Type="http://schemas.openxmlformats.org/officeDocument/2006/relationships/slideMaster" Target="slideMasters/slideMaster261.xml"/><Relationship Id="rId263" Type="http://schemas.openxmlformats.org/officeDocument/2006/relationships/slideMaster" Target="slideMasters/slideMaster262.xml"/><Relationship Id="rId264" Type="http://schemas.openxmlformats.org/officeDocument/2006/relationships/slideMaster" Target="slideMasters/slideMaster263.xml"/><Relationship Id="rId265" Type="http://schemas.openxmlformats.org/officeDocument/2006/relationships/slideMaster" Target="slideMasters/slideMaster264.xml"/><Relationship Id="rId266" Type="http://schemas.openxmlformats.org/officeDocument/2006/relationships/slideMaster" Target="slideMasters/slideMaster265.xml"/><Relationship Id="rId267" Type="http://schemas.openxmlformats.org/officeDocument/2006/relationships/slideMaster" Target="slideMasters/slideMaster266.xml"/><Relationship Id="rId268" Type="http://schemas.openxmlformats.org/officeDocument/2006/relationships/slideMaster" Target="slideMasters/slideMaster267.xml"/><Relationship Id="rId269" Type="http://schemas.openxmlformats.org/officeDocument/2006/relationships/slideMaster" Target="slideMasters/slideMaster268.xml"/><Relationship Id="rId270" Type="http://schemas.openxmlformats.org/officeDocument/2006/relationships/slideMaster" Target="slideMasters/slideMaster269.xml"/><Relationship Id="rId271" Type="http://schemas.openxmlformats.org/officeDocument/2006/relationships/slideMaster" Target="slideMasters/slideMaster270.xml"/><Relationship Id="rId272" Type="http://schemas.openxmlformats.org/officeDocument/2006/relationships/slideMaster" Target="slideMasters/slideMaster271.xml"/><Relationship Id="rId273" Type="http://schemas.openxmlformats.org/officeDocument/2006/relationships/slideMaster" Target="slideMasters/slideMaster272.xml"/><Relationship Id="rId274" Type="http://schemas.openxmlformats.org/officeDocument/2006/relationships/slideMaster" Target="slideMasters/slideMaster273.xml"/><Relationship Id="rId275" Type="http://schemas.openxmlformats.org/officeDocument/2006/relationships/slideMaster" Target="slideMasters/slideMaster274.xml"/><Relationship Id="rId276" Type="http://schemas.openxmlformats.org/officeDocument/2006/relationships/slideMaster" Target="slideMasters/slideMaster275.xml"/><Relationship Id="rId277" Type="http://schemas.openxmlformats.org/officeDocument/2006/relationships/slideMaster" Target="slideMasters/slideMaster276.xml"/><Relationship Id="rId278" Type="http://schemas.openxmlformats.org/officeDocument/2006/relationships/slideMaster" Target="slideMasters/slideMaster277.xml"/><Relationship Id="rId279" Type="http://schemas.openxmlformats.org/officeDocument/2006/relationships/slideMaster" Target="slideMasters/slideMaster278.xml"/><Relationship Id="rId280" Type="http://schemas.openxmlformats.org/officeDocument/2006/relationships/slideMaster" Target="slideMasters/slideMaster279.xml"/><Relationship Id="rId281" Type="http://schemas.openxmlformats.org/officeDocument/2006/relationships/slideMaster" Target="slideMasters/slideMaster280.xml"/><Relationship Id="rId282" Type="http://schemas.openxmlformats.org/officeDocument/2006/relationships/slideMaster" Target="slideMasters/slideMaster281.xml"/><Relationship Id="rId283" Type="http://schemas.openxmlformats.org/officeDocument/2006/relationships/slideMaster" Target="slideMasters/slideMaster282.xml"/><Relationship Id="rId284" Type="http://schemas.openxmlformats.org/officeDocument/2006/relationships/slideMaster" Target="slideMasters/slideMaster283.xml"/><Relationship Id="rId285" Type="http://schemas.openxmlformats.org/officeDocument/2006/relationships/slideMaster" Target="slideMasters/slideMaster284.xml"/><Relationship Id="rId286" Type="http://schemas.openxmlformats.org/officeDocument/2006/relationships/slideMaster" Target="slideMasters/slideMaster285.xml"/><Relationship Id="rId287" Type="http://schemas.openxmlformats.org/officeDocument/2006/relationships/slideMaster" Target="slideMasters/slideMaster286.xml"/><Relationship Id="rId288" Type="http://schemas.openxmlformats.org/officeDocument/2006/relationships/slideMaster" Target="slideMasters/slideMaster287.xml"/><Relationship Id="rId289" Type="http://schemas.openxmlformats.org/officeDocument/2006/relationships/slideMaster" Target="slideMasters/slideMaster288.xml"/><Relationship Id="rId290" Type="http://schemas.openxmlformats.org/officeDocument/2006/relationships/slideMaster" Target="slideMasters/slideMaster289.xml"/><Relationship Id="rId291" Type="http://schemas.openxmlformats.org/officeDocument/2006/relationships/slideMaster" Target="slideMasters/slideMaster290.xml"/><Relationship Id="rId292" Type="http://schemas.openxmlformats.org/officeDocument/2006/relationships/slideMaster" Target="slideMasters/slideMaster291.xml"/><Relationship Id="rId293" Type="http://schemas.openxmlformats.org/officeDocument/2006/relationships/slideMaster" Target="slideMasters/slideMaster292.xml"/><Relationship Id="rId294" Type="http://schemas.openxmlformats.org/officeDocument/2006/relationships/slideMaster" Target="slideMasters/slideMaster293.xml"/><Relationship Id="rId295" Type="http://schemas.openxmlformats.org/officeDocument/2006/relationships/slideMaster" Target="slideMasters/slideMaster294.xml"/><Relationship Id="rId296" Type="http://schemas.openxmlformats.org/officeDocument/2006/relationships/slideMaster" Target="slideMasters/slideMaster295.xml"/><Relationship Id="rId297" Type="http://schemas.openxmlformats.org/officeDocument/2006/relationships/slideMaster" Target="slideMasters/slideMaster296.xml"/><Relationship Id="rId298" Type="http://schemas.openxmlformats.org/officeDocument/2006/relationships/slideMaster" Target="slideMasters/slideMaster297.xml"/><Relationship Id="rId299" Type="http://schemas.openxmlformats.org/officeDocument/2006/relationships/slideMaster" Target="slideMasters/slideMaster298.xml"/><Relationship Id="rId300" Type="http://schemas.openxmlformats.org/officeDocument/2006/relationships/slideMaster" Target="slideMasters/slideMaster299.xml"/><Relationship Id="rId301" Type="http://schemas.openxmlformats.org/officeDocument/2006/relationships/slideMaster" Target="slideMasters/slideMaster300.xml"/><Relationship Id="rId302" Type="http://schemas.openxmlformats.org/officeDocument/2006/relationships/slideMaster" Target="slideMasters/slideMaster301.xml"/><Relationship Id="rId303" Type="http://schemas.openxmlformats.org/officeDocument/2006/relationships/slideMaster" Target="slideMasters/slideMaster302.xml"/><Relationship Id="rId304" Type="http://schemas.openxmlformats.org/officeDocument/2006/relationships/slideMaster" Target="slideMasters/slideMaster303.xml"/><Relationship Id="rId305" Type="http://schemas.openxmlformats.org/officeDocument/2006/relationships/slideMaster" Target="slideMasters/slideMaster304.xml"/><Relationship Id="rId306" Type="http://schemas.openxmlformats.org/officeDocument/2006/relationships/slideMaster" Target="slideMasters/slideMaster305.xml"/><Relationship Id="rId307" Type="http://schemas.openxmlformats.org/officeDocument/2006/relationships/slideMaster" Target="slideMasters/slideMaster306.xml"/><Relationship Id="rId308" Type="http://schemas.openxmlformats.org/officeDocument/2006/relationships/slideMaster" Target="slideMasters/slideMaster307.xml"/><Relationship Id="rId309" Type="http://schemas.openxmlformats.org/officeDocument/2006/relationships/slideMaster" Target="slideMasters/slideMaster308.xml"/><Relationship Id="rId310" Type="http://schemas.openxmlformats.org/officeDocument/2006/relationships/slideMaster" Target="slideMasters/slideMaster309.xml"/><Relationship Id="rId311" Type="http://schemas.openxmlformats.org/officeDocument/2006/relationships/slideMaster" Target="slideMasters/slideMaster310.xml"/><Relationship Id="rId312" Type="http://schemas.openxmlformats.org/officeDocument/2006/relationships/slideMaster" Target="slideMasters/slideMaster311.xml"/><Relationship Id="rId313" Type="http://schemas.openxmlformats.org/officeDocument/2006/relationships/slideMaster" Target="slideMasters/slideMaster312.xml"/><Relationship Id="rId314" Type="http://schemas.openxmlformats.org/officeDocument/2006/relationships/slideMaster" Target="slideMasters/slideMaster313.xml"/><Relationship Id="rId315" Type="http://schemas.openxmlformats.org/officeDocument/2006/relationships/slideMaster" Target="slideMasters/slideMaster314.xml"/><Relationship Id="rId316" Type="http://schemas.openxmlformats.org/officeDocument/2006/relationships/slideMaster" Target="slideMasters/slideMaster315.xml"/><Relationship Id="rId317" Type="http://schemas.openxmlformats.org/officeDocument/2006/relationships/slideMaster" Target="slideMasters/slideMaster316.xml"/><Relationship Id="rId318" Type="http://schemas.openxmlformats.org/officeDocument/2006/relationships/slideMaster" Target="slideMasters/slideMaster317.xml"/><Relationship Id="rId319" Type="http://schemas.openxmlformats.org/officeDocument/2006/relationships/slideMaster" Target="slideMasters/slideMaster318.xml"/><Relationship Id="rId320" Type="http://schemas.openxmlformats.org/officeDocument/2006/relationships/slideMaster" Target="slideMasters/slideMaster319.xml"/><Relationship Id="rId321" Type="http://schemas.openxmlformats.org/officeDocument/2006/relationships/slideMaster" Target="slideMasters/slideMaster320.xml"/><Relationship Id="rId322" Type="http://schemas.openxmlformats.org/officeDocument/2006/relationships/slideMaster" Target="slideMasters/slideMaster321.xml"/><Relationship Id="rId323" Type="http://schemas.openxmlformats.org/officeDocument/2006/relationships/slideMaster" Target="slideMasters/slideMaster322.xml"/><Relationship Id="rId324" Type="http://schemas.openxmlformats.org/officeDocument/2006/relationships/slideMaster" Target="slideMasters/slideMaster323.xml"/><Relationship Id="rId325" Type="http://schemas.openxmlformats.org/officeDocument/2006/relationships/slideMaster" Target="slideMasters/slideMaster324.xml"/><Relationship Id="rId326" Type="http://schemas.openxmlformats.org/officeDocument/2006/relationships/slideMaster" Target="slideMasters/slideMaster325.xml"/><Relationship Id="rId327" Type="http://schemas.openxmlformats.org/officeDocument/2006/relationships/slideMaster" Target="slideMasters/slideMaster326.xml"/><Relationship Id="rId328" Type="http://schemas.openxmlformats.org/officeDocument/2006/relationships/slideMaster" Target="slideMasters/slideMaster327.xml"/><Relationship Id="rId329" Type="http://schemas.openxmlformats.org/officeDocument/2006/relationships/slideMaster" Target="slideMasters/slideMaster328.xml"/><Relationship Id="rId330" Type="http://schemas.openxmlformats.org/officeDocument/2006/relationships/slideMaster" Target="slideMasters/slideMaster329.xml"/><Relationship Id="rId331" Type="http://schemas.openxmlformats.org/officeDocument/2006/relationships/slideMaster" Target="slideMasters/slideMaster330.xml"/><Relationship Id="rId332" Type="http://schemas.openxmlformats.org/officeDocument/2006/relationships/slideMaster" Target="slideMasters/slideMaster331.xml"/><Relationship Id="rId333" Type="http://schemas.openxmlformats.org/officeDocument/2006/relationships/slideMaster" Target="slideMasters/slideMaster332.xml"/><Relationship Id="rId334" Type="http://schemas.openxmlformats.org/officeDocument/2006/relationships/slideMaster" Target="slideMasters/slideMaster333.xml"/><Relationship Id="rId335" Type="http://schemas.openxmlformats.org/officeDocument/2006/relationships/slideMaster" Target="slideMasters/slideMaster334.xml"/><Relationship Id="rId336" Type="http://schemas.openxmlformats.org/officeDocument/2006/relationships/slideMaster" Target="slideMasters/slideMaster335.xml"/><Relationship Id="rId337" Type="http://schemas.openxmlformats.org/officeDocument/2006/relationships/slideMaster" Target="slideMasters/slideMaster336.xml"/><Relationship Id="rId338" Type="http://schemas.openxmlformats.org/officeDocument/2006/relationships/slideMaster" Target="slideMasters/slideMaster337.xml"/><Relationship Id="rId339" Type="http://schemas.openxmlformats.org/officeDocument/2006/relationships/slideMaster" Target="slideMasters/slideMaster338.xml"/><Relationship Id="rId340" Type="http://schemas.openxmlformats.org/officeDocument/2006/relationships/slideMaster" Target="slideMasters/slideMaster339.xml"/><Relationship Id="rId341" Type="http://schemas.openxmlformats.org/officeDocument/2006/relationships/slideMaster" Target="slideMasters/slideMaster340.xml"/><Relationship Id="rId342" Type="http://schemas.openxmlformats.org/officeDocument/2006/relationships/slideMaster" Target="slideMasters/slideMaster341.xml"/><Relationship Id="rId343" Type="http://schemas.openxmlformats.org/officeDocument/2006/relationships/slideMaster" Target="slideMasters/slideMaster342.xml"/><Relationship Id="rId344" Type="http://schemas.openxmlformats.org/officeDocument/2006/relationships/slideMaster" Target="slideMasters/slideMaster343.xml"/><Relationship Id="rId345" Type="http://schemas.openxmlformats.org/officeDocument/2006/relationships/slideMaster" Target="slideMasters/slideMaster344.xml"/><Relationship Id="rId346" Type="http://schemas.openxmlformats.org/officeDocument/2006/relationships/slideMaster" Target="slideMasters/slideMaster345.xml"/><Relationship Id="rId347" Type="http://schemas.openxmlformats.org/officeDocument/2006/relationships/slideMaster" Target="slideMasters/slideMaster346.xml"/><Relationship Id="rId348" Type="http://schemas.openxmlformats.org/officeDocument/2006/relationships/slideMaster" Target="slideMasters/slideMaster347.xml"/><Relationship Id="rId349" Type="http://schemas.openxmlformats.org/officeDocument/2006/relationships/slideMaster" Target="slideMasters/slideMaster348.xml"/><Relationship Id="rId350" Type="http://schemas.openxmlformats.org/officeDocument/2006/relationships/slideMaster" Target="slideMasters/slideMaster349.xml"/><Relationship Id="rId351" Type="http://schemas.openxmlformats.org/officeDocument/2006/relationships/slideMaster" Target="slideMasters/slideMaster350.xml"/><Relationship Id="rId352" Type="http://schemas.openxmlformats.org/officeDocument/2006/relationships/slideMaster" Target="slideMasters/slideMaster351.xml"/><Relationship Id="rId353" Type="http://schemas.openxmlformats.org/officeDocument/2006/relationships/slideMaster" Target="slideMasters/slideMaster352.xml"/><Relationship Id="rId354" Type="http://schemas.openxmlformats.org/officeDocument/2006/relationships/slideMaster" Target="slideMasters/slideMaster353.xml"/><Relationship Id="rId355" Type="http://schemas.openxmlformats.org/officeDocument/2006/relationships/slideMaster" Target="slideMasters/slideMaster354.xml"/><Relationship Id="rId356" Type="http://schemas.openxmlformats.org/officeDocument/2006/relationships/slideMaster" Target="slideMasters/slideMaster355.xml"/><Relationship Id="rId357" Type="http://schemas.openxmlformats.org/officeDocument/2006/relationships/slideMaster" Target="slideMasters/slideMaster356.xml"/><Relationship Id="rId358" Type="http://schemas.openxmlformats.org/officeDocument/2006/relationships/slideMaster" Target="slideMasters/slideMaster357.xml"/><Relationship Id="rId359" Type="http://schemas.openxmlformats.org/officeDocument/2006/relationships/slideMaster" Target="slideMasters/slideMaster358.xml"/><Relationship Id="rId360" Type="http://schemas.openxmlformats.org/officeDocument/2006/relationships/slideMaster" Target="slideMasters/slideMaster359.xml"/><Relationship Id="rId361" Type="http://schemas.openxmlformats.org/officeDocument/2006/relationships/slideMaster" Target="slideMasters/slideMaster360.xml"/><Relationship Id="rId362" Type="http://schemas.openxmlformats.org/officeDocument/2006/relationships/slideMaster" Target="slideMasters/slideMaster361.xml"/><Relationship Id="rId363" Type="http://schemas.openxmlformats.org/officeDocument/2006/relationships/slideMaster" Target="slideMasters/slideMaster362.xml"/><Relationship Id="rId364" Type="http://schemas.openxmlformats.org/officeDocument/2006/relationships/slideMaster" Target="slideMasters/slideMaster363.xml"/><Relationship Id="rId365" Type="http://schemas.openxmlformats.org/officeDocument/2006/relationships/slideMaster" Target="slideMasters/slideMaster364.xml"/><Relationship Id="rId366" Type="http://schemas.openxmlformats.org/officeDocument/2006/relationships/slideMaster" Target="slideMasters/slideMaster365.xml"/><Relationship Id="rId367" Type="http://schemas.openxmlformats.org/officeDocument/2006/relationships/slideMaster" Target="slideMasters/slideMaster366.xml"/><Relationship Id="rId368" Type="http://schemas.openxmlformats.org/officeDocument/2006/relationships/slideMaster" Target="slideMasters/slideMaster367.xml"/><Relationship Id="rId369" Type="http://schemas.openxmlformats.org/officeDocument/2006/relationships/slideMaster" Target="slideMasters/slideMaster368.xml"/><Relationship Id="rId370" Type="http://schemas.openxmlformats.org/officeDocument/2006/relationships/slideMaster" Target="slideMasters/slideMaster369.xml"/><Relationship Id="rId371" Type="http://schemas.openxmlformats.org/officeDocument/2006/relationships/slideMaster" Target="slideMasters/slideMaster370.xml"/><Relationship Id="rId372" Type="http://schemas.openxmlformats.org/officeDocument/2006/relationships/slideMaster" Target="slideMasters/slideMaster371.xml"/><Relationship Id="rId373" Type="http://schemas.openxmlformats.org/officeDocument/2006/relationships/slideMaster" Target="slideMasters/slideMaster372.xml"/><Relationship Id="rId374" Type="http://schemas.openxmlformats.org/officeDocument/2006/relationships/slideMaster" Target="slideMasters/slideMaster373.xml"/><Relationship Id="rId375" Type="http://schemas.openxmlformats.org/officeDocument/2006/relationships/slideMaster" Target="slideMasters/slideMaster374.xml"/><Relationship Id="rId376" Type="http://schemas.openxmlformats.org/officeDocument/2006/relationships/slideMaster" Target="slideMasters/slideMaster375.xml"/><Relationship Id="rId377" Type="http://schemas.openxmlformats.org/officeDocument/2006/relationships/slideMaster" Target="slideMasters/slideMaster376.xml"/><Relationship Id="rId378" Type="http://schemas.openxmlformats.org/officeDocument/2006/relationships/slideMaster" Target="slideMasters/slideMaster377.xml"/><Relationship Id="rId379" Type="http://schemas.openxmlformats.org/officeDocument/2006/relationships/slideMaster" Target="slideMasters/slideMaster378.xml"/><Relationship Id="rId380" Type="http://schemas.openxmlformats.org/officeDocument/2006/relationships/slideMaster" Target="slideMasters/slideMaster379.xml"/><Relationship Id="rId381" Type="http://schemas.openxmlformats.org/officeDocument/2006/relationships/slideMaster" Target="slideMasters/slideMaster380.xml"/><Relationship Id="rId382" Type="http://schemas.openxmlformats.org/officeDocument/2006/relationships/slideMaster" Target="slideMasters/slideMaster381.xml"/><Relationship Id="rId383" Type="http://schemas.openxmlformats.org/officeDocument/2006/relationships/slideMaster" Target="slideMasters/slideMaster382.xml"/><Relationship Id="rId384" Type="http://schemas.openxmlformats.org/officeDocument/2006/relationships/slideMaster" Target="slideMasters/slideMaster383.xml"/><Relationship Id="rId385" Type="http://schemas.openxmlformats.org/officeDocument/2006/relationships/slideMaster" Target="slideMasters/slideMaster384.xml"/><Relationship Id="rId386" Type="http://schemas.openxmlformats.org/officeDocument/2006/relationships/slideMaster" Target="slideMasters/slideMaster385.xml"/><Relationship Id="rId387" Type="http://schemas.openxmlformats.org/officeDocument/2006/relationships/slideMaster" Target="slideMasters/slideMaster386.xml"/><Relationship Id="rId388" Type="http://schemas.openxmlformats.org/officeDocument/2006/relationships/slideMaster" Target="slideMasters/slideMaster387.xml"/><Relationship Id="rId389" Type="http://schemas.openxmlformats.org/officeDocument/2006/relationships/slideMaster" Target="slideMasters/slideMaster388.xml"/><Relationship Id="rId390" Type="http://schemas.openxmlformats.org/officeDocument/2006/relationships/slideMaster" Target="slideMasters/slideMaster389.xml"/><Relationship Id="rId391" Type="http://schemas.openxmlformats.org/officeDocument/2006/relationships/slideMaster" Target="slideMasters/slideMaster390.xml"/><Relationship Id="rId392" Type="http://schemas.openxmlformats.org/officeDocument/2006/relationships/slideMaster" Target="slideMasters/slideMaster391.xml"/><Relationship Id="rId393" Type="http://schemas.openxmlformats.org/officeDocument/2006/relationships/slide" Target="slides/slide1.xml"/><Relationship Id="rId394" Type="http://schemas.openxmlformats.org/officeDocument/2006/relationships/slide" Target="slides/slide2.xml"/><Relationship Id="rId395" Type="http://schemas.openxmlformats.org/officeDocument/2006/relationships/slide" Target="slides/slide3.xml"/><Relationship Id="rId396" Type="http://schemas.openxmlformats.org/officeDocument/2006/relationships/slide" Target="slides/slide4.xml"/><Relationship Id="rId397" Type="http://schemas.openxmlformats.org/officeDocument/2006/relationships/slide" Target="slides/slide5.xml"/><Relationship Id="rId398" Type="http://schemas.openxmlformats.org/officeDocument/2006/relationships/slide" Target="slides/slide6.xml"/><Relationship Id="rId39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0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1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2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3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4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5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6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7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8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1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2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3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4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5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6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7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8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2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3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4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5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6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7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8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0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2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3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4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5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6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7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8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0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1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3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4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5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6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7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8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0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1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2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4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5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6.xml"/>
</Relationships>
</file>

<file path=ppt/slideLayouts/_rels/slideLayout1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7.xml"/>
</Relationships>
</file>

<file path=ppt/slideLayouts/_rels/slideLayout1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8.xml"/>
</Relationships>
</file>

<file path=ppt/slideLayouts/_rels/slideLayout1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0.xml"/>
</Relationships>
</file>

<file path=ppt/slideLayouts/_rels/slideLayout1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1.xml"/>
</Relationships>
</file>

<file path=ppt/slideLayouts/_rels/slideLayout1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2.xml"/>
</Relationships>
</file>

<file path=ppt/slideLayouts/_rels/slideLayout1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3.xml"/>
</Relationships>
</file>

<file path=ppt/slideLayouts/_rels/slideLayout1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4.xml"/>
</Relationships>
</file>

<file path=ppt/slideLayouts/_rels/slideLayout1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5.xml"/>
</Relationships>
</file>

<file path=ppt/slideLayouts/_rels/slideLayout1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6.xml"/>
</Relationships>
</file>

<file path=ppt/slideLayouts/_rels/slideLayout1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7.xml"/>
</Relationships>
</file>

<file path=ppt/slideLayouts/_rels/slideLayout1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8.xml"/>
</Relationships>
</file>

<file path=ppt/slideLayouts/_rels/slideLayout1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9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1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0.xml"/>
</Relationships>
</file>

<file path=ppt/slideLayouts/_rels/slideLayout1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1.xml"/>
</Relationships>
</file>

<file path=ppt/slideLayouts/_rels/slideLayout1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2.xml"/>
</Relationships>
</file>

<file path=ppt/slideLayouts/_rels/slideLayout1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3.xml"/>
</Relationships>
</file>

<file path=ppt/slideLayouts/_rels/slideLayout1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4.xml"/>
</Relationships>
</file>

<file path=ppt/slideLayouts/_rels/slideLayout1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5.xml"/>
</Relationships>
</file>

<file path=ppt/slideLayouts/_rels/slideLayout1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6.xml"/>
</Relationships>
</file>

<file path=ppt/slideLayouts/_rels/slideLayout1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7.xml"/>
</Relationships>
</file>

<file path=ppt/slideLayouts/_rels/slideLayout1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8.xml"/>
</Relationships>
</file>

<file path=ppt/slideLayouts/_rels/slideLayout1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9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1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0.xml"/>
</Relationships>
</file>

<file path=ppt/slideLayouts/_rels/slideLayout1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1.xml"/>
</Relationships>
</file>

<file path=ppt/slideLayouts/_rels/slideLayout1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2.xml"/>
</Relationships>
</file>

<file path=ppt/slideLayouts/_rels/slideLayout1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3.xml"/>
</Relationships>
</file>

<file path=ppt/slideLayouts/_rels/slideLayout1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4.xml"/>
</Relationships>
</file>

<file path=ppt/slideLayouts/_rels/slideLayout1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5.xml"/>
</Relationships>
</file>

<file path=ppt/slideLayouts/_rels/slideLayout1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6.xml"/>
</Relationships>
</file>

<file path=ppt/slideLayouts/_rels/slideLayout1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7.xml"/>
</Relationships>
</file>

<file path=ppt/slideLayouts/_rels/slideLayout1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8.xml"/>
</Relationships>
</file>

<file path=ppt/slideLayouts/_rels/slideLayout1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9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1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0.xml"/>
</Relationships>
</file>

<file path=ppt/slideLayouts/_rels/slideLayout1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1.xml"/>
</Relationships>
</file>

<file path=ppt/slideLayouts/_rels/slideLayout1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2.xml"/>
</Relationships>
</file>

<file path=ppt/slideLayouts/_rels/slideLayout1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3.xml"/>
</Relationships>
</file>

<file path=ppt/slideLayouts/_rels/slideLayout1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4.xml"/>
</Relationships>
</file>

<file path=ppt/slideLayouts/_rels/slideLayout1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5.xml"/>
</Relationships>
</file>

<file path=ppt/slideLayouts/_rels/slideLayout1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6.xml"/>
</Relationships>
</file>

<file path=ppt/slideLayouts/_rels/slideLayout1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7.xml"/>
</Relationships>
</file>

<file path=ppt/slideLayouts/_rels/slideLayout1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8.xml"/>
</Relationships>
</file>

<file path=ppt/slideLayouts/_rels/slideLayout1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9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0.xml"/>
</Relationships>
</file>

<file path=ppt/slideLayouts/_rels/slideLayout2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1.xml"/>
</Relationships>
</file>

<file path=ppt/slideLayouts/_rels/slideLayout2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2.xml"/>
</Relationships>
</file>

<file path=ppt/slideLayouts/_rels/slideLayout2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3.xml"/>
</Relationships>
</file>

<file path=ppt/slideLayouts/_rels/slideLayout2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4.xml"/>
</Relationships>
</file>

<file path=ppt/slideLayouts/_rels/slideLayout2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5.xml"/>
</Relationships>
</file>

<file path=ppt/slideLayouts/_rels/slideLayout2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6.xml"/>
</Relationships>
</file>

<file path=ppt/slideLayouts/_rels/slideLayout2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7.xml"/>
</Relationships>
</file>

<file path=ppt/slideLayouts/_rels/slideLayout2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8.xml"/>
</Relationships>
</file>

<file path=ppt/slideLayouts/_rels/slideLayout2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9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0.xml"/>
</Relationships>
</file>

<file path=ppt/slideLayouts/_rels/slideLayout2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1.xml"/>
</Relationships>
</file>

<file path=ppt/slideLayouts/_rels/slideLayout2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2.xml"/>
</Relationships>
</file>

<file path=ppt/slideLayouts/_rels/slideLayout2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3.xml"/>
</Relationships>
</file>

<file path=ppt/slideLayouts/_rels/slideLayout2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4.xml"/>
</Relationships>
</file>

<file path=ppt/slideLayouts/_rels/slideLayout2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5.xml"/>
</Relationships>
</file>

<file path=ppt/slideLayouts/_rels/slideLayout2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6.xml"/>
</Relationships>
</file>

<file path=ppt/slideLayouts/_rels/slideLayout2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7.xml"/>
</Relationships>
</file>

<file path=ppt/slideLayouts/_rels/slideLayout2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8.xml"/>
</Relationships>
</file>

<file path=ppt/slideLayouts/_rels/slideLayout2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9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2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0.xml"/>
</Relationships>
</file>

<file path=ppt/slideLayouts/_rels/slideLayout2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1.xml"/>
</Relationships>
</file>

<file path=ppt/slideLayouts/_rels/slideLayout2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2.xml"/>
</Relationships>
</file>

<file path=ppt/slideLayouts/_rels/slideLayout2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3.xml"/>
</Relationships>
</file>

<file path=ppt/slideLayouts/_rels/slideLayout2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4.xml"/>
</Relationships>
</file>

<file path=ppt/slideLayouts/_rels/slideLayout2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5.xml"/>
</Relationships>
</file>

<file path=ppt/slideLayouts/_rels/slideLayout2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6.xml"/>
</Relationships>
</file>

<file path=ppt/slideLayouts/_rels/slideLayout2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7.xml"/>
</Relationships>
</file>

<file path=ppt/slideLayouts/_rels/slideLayout2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8.xml"/>
</Relationships>
</file>

<file path=ppt/slideLayouts/_rels/slideLayout2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9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2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0.xml"/>
</Relationships>
</file>

<file path=ppt/slideLayouts/_rels/slideLayout2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1.xml"/>
</Relationships>
</file>

<file path=ppt/slideLayouts/_rels/slideLayout2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2.xml"/>
</Relationships>
</file>

<file path=ppt/slideLayouts/_rels/slideLayout2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3.xml"/>
</Relationships>
</file>

<file path=ppt/slideLayouts/_rels/slideLayout2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4.xml"/>
</Relationships>
</file>

<file path=ppt/slideLayouts/_rels/slideLayout2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5.xml"/>
</Relationships>
</file>

<file path=ppt/slideLayouts/_rels/slideLayout2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6.xml"/>
</Relationships>
</file>

<file path=ppt/slideLayouts/_rels/slideLayout2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7.xml"/>
</Relationships>
</file>

<file path=ppt/slideLayouts/_rels/slideLayout2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8.xml"/>
</Relationships>
</file>

<file path=ppt/slideLayouts/_rels/slideLayout2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9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2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0.xml"/>
</Relationships>
</file>

<file path=ppt/slideLayouts/_rels/slideLayout2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1.xml"/>
</Relationships>
</file>

<file path=ppt/slideLayouts/_rels/slideLayout2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2.xml"/>
</Relationships>
</file>

<file path=ppt/slideLayouts/_rels/slideLayout2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3.xml"/>
</Relationships>
</file>

<file path=ppt/slideLayouts/_rels/slideLayout2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4.xml"/>
</Relationships>
</file>

<file path=ppt/slideLayouts/_rels/slideLayout2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5.xml"/>
</Relationships>
</file>

<file path=ppt/slideLayouts/_rels/slideLayout2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6.xml"/>
</Relationships>
</file>

<file path=ppt/slideLayouts/_rels/slideLayout2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7.xml"/>
</Relationships>
</file>

<file path=ppt/slideLayouts/_rels/slideLayout2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8.xml"/>
</Relationships>
</file>

<file path=ppt/slideLayouts/_rels/slideLayout2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9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0.xml"/>
</Relationships>
</file>

<file path=ppt/slideLayouts/_rels/slideLayout2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1.xml"/>
</Relationships>
</file>

<file path=ppt/slideLayouts/_rels/slideLayout2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2.xml"/>
</Relationships>
</file>

<file path=ppt/slideLayouts/_rels/slideLayout2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3.xml"/>
</Relationships>
</file>

<file path=ppt/slideLayouts/_rels/slideLayout2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4.xml"/>
</Relationships>
</file>

<file path=ppt/slideLayouts/_rels/slideLayout2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5.xml"/>
</Relationships>
</file>

<file path=ppt/slideLayouts/_rels/slideLayout2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6.xml"/>
</Relationships>
</file>

<file path=ppt/slideLayouts/_rels/slideLayout2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7.xml"/>
</Relationships>
</file>

<file path=ppt/slideLayouts/_rels/slideLayout2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8.xml"/>
</Relationships>
</file>

<file path=ppt/slideLayouts/_rels/slideLayout2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9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.xml"/>
</Relationships>
</file>

<file path=ppt/slideLayouts/_rels/slideLayout2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0.xml"/>
</Relationships>
</file>

<file path=ppt/slideLayouts/_rels/slideLayout2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1.xml"/>
</Relationships>
</file>

<file path=ppt/slideLayouts/_rels/slideLayout2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2.xml"/>
</Relationships>
</file>

<file path=ppt/slideLayouts/_rels/slideLayout2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3.xml"/>
</Relationships>
</file>

<file path=ppt/slideLayouts/_rels/slideLayout2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4.xml"/>
</Relationships>
</file>

<file path=ppt/slideLayouts/_rels/slideLayout2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5.xml"/>
</Relationships>
</file>

<file path=ppt/slideLayouts/_rels/slideLayout2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6.xml"/>
</Relationships>
</file>

<file path=ppt/slideLayouts/_rels/slideLayout2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7.xml"/>
</Relationships>
</file>

<file path=ppt/slideLayouts/_rels/slideLayout2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8.xml"/>
</Relationships>
</file>

<file path=ppt/slideLayouts/_rels/slideLayout2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9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.xml"/>
</Relationships>
</file>

<file path=ppt/slideLayouts/_rels/slideLayout2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0.xml"/>
</Relationships>
</file>

<file path=ppt/slideLayouts/_rels/slideLayout2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1.xml"/>
</Relationships>
</file>

<file path=ppt/slideLayouts/_rels/slideLayout2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2.xml"/>
</Relationships>
</file>

<file path=ppt/slideLayouts/_rels/slideLayout2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3.xml"/>
</Relationships>
</file>

<file path=ppt/slideLayouts/_rels/slideLayout2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4.xml"/>
</Relationships>
</file>

<file path=ppt/slideLayouts/_rels/slideLayout2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5.xml"/>
</Relationships>
</file>

<file path=ppt/slideLayouts/_rels/slideLayout2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6.xml"/>
</Relationships>
</file>

<file path=ppt/slideLayouts/_rels/slideLayout2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7.xml"/>
</Relationships>
</file>

<file path=ppt/slideLayouts/_rels/slideLayout2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8.xml"/>
</Relationships>
</file>

<file path=ppt/slideLayouts/_rels/slideLayout2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9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.xml"/>
</Relationships>
</file>

<file path=ppt/slideLayouts/_rels/slideLayout2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0.xml"/>
</Relationships>
</file>

<file path=ppt/slideLayouts/_rels/slideLayout2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1.xml"/>
</Relationships>
</file>

<file path=ppt/slideLayouts/_rels/slideLayout2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2.xml"/>
</Relationships>
</file>

<file path=ppt/slideLayouts/_rels/slideLayout2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3.xml"/>
</Relationships>
</file>

<file path=ppt/slideLayouts/_rels/slideLayout2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4.xml"/>
</Relationships>
</file>

<file path=ppt/slideLayouts/_rels/slideLayout2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5.xml"/>
</Relationships>
</file>

<file path=ppt/slideLayouts/_rels/slideLayout2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6.xml"/>
</Relationships>
</file>

<file path=ppt/slideLayouts/_rels/slideLayout2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7.xml"/>
</Relationships>
</file>

<file path=ppt/slideLayouts/_rels/slideLayout2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8.xml"/>
</Relationships>
</file>

<file path=ppt/slideLayouts/_rels/slideLayout2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9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.xml"/>
</Relationships>
</file>

<file path=ppt/slideLayouts/_rels/slideLayout2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0.xml"/>
</Relationships>
</file>

<file path=ppt/slideLayouts/_rels/slideLayout2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1.xml"/>
</Relationships>
</file>

<file path=ppt/slideLayouts/_rels/slideLayout2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2.xml"/>
</Relationships>
</file>

<file path=ppt/slideLayouts/_rels/slideLayout2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3.xml"/>
</Relationships>
</file>

<file path=ppt/slideLayouts/_rels/slideLayout2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4.xml"/>
</Relationships>
</file>

<file path=ppt/slideLayouts/_rels/slideLayout2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5.xml"/>
</Relationships>
</file>

<file path=ppt/slideLayouts/_rels/slideLayout2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6.xml"/>
</Relationships>
</file>

<file path=ppt/slideLayouts/_rels/slideLayout2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7.xml"/>
</Relationships>
</file>

<file path=ppt/slideLayouts/_rels/slideLayout2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8.xml"/>
</Relationships>
</file>

<file path=ppt/slideLayouts/_rels/slideLayout2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9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.xml"/>
</Relationships>
</file>

<file path=ppt/slideLayouts/_rels/slideLayout3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0.xml"/>
</Relationships>
</file>

<file path=ppt/slideLayouts/_rels/slideLayout3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1.xml"/>
</Relationships>
</file>

<file path=ppt/slideLayouts/_rels/slideLayout3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2.xml"/>
</Relationships>
</file>

<file path=ppt/slideLayouts/_rels/slideLayout3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3.xml"/>
</Relationships>
</file>

<file path=ppt/slideLayouts/_rels/slideLayout3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4.xml"/>
</Relationships>
</file>

<file path=ppt/slideLayouts/_rels/slideLayout3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5.xml"/>
</Relationships>
</file>

<file path=ppt/slideLayouts/_rels/slideLayout3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6.xml"/>
</Relationships>
</file>

<file path=ppt/slideLayouts/_rels/slideLayout3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7.xml"/>
</Relationships>
</file>

<file path=ppt/slideLayouts/_rels/slideLayout3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8.xml"/>
</Relationships>
</file>

<file path=ppt/slideLayouts/_rels/slideLayout3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9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.xml"/>
</Relationships>
</file>

<file path=ppt/slideLayouts/_rels/slideLayout3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0.xml"/>
</Relationships>
</file>

<file path=ppt/slideLayouts/_rels/slideLayout3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1.xml"/>
</Relationships>
</file>

<file path=ppt/slideLayouts/_rels/slideLayout3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2.xml"/>
</Relationships>
</file>

<file path=ppt/slideLayouts/_rels/slideLayout3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3.xml"/>
</Relationships>
</file>

<file path=ppt/slideLayouts/_rels/slideLayout3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4.xml"/>
</Relationships>
</file>

<file path=ppt/slideLayouts/_rels/slideLayout3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5.xml"/>
</Relationships>
</file>

<file path=ppt/slideLayouts/_rels/slideLayout3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6.xml"/>
</Relationships>
</file>

<file path=ppt/slideLayouts/_rels/slideLayout3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7.xml"/>
</Relationships>
</file>

<file path=ppt/slideLayouts/_rels/slideLayout3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8.xml"/>
</Relationships>
</file>

<file path=ppt/slideLayouts/_rels/slideLayout3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9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.xml"/>
</Relationships>
</file>

<file path=ppt/slideLayouts/_rels/slideLayout3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0.xml"/>
</Relationships>
</file>

<file path=ppt/slideLayouts/_rels/slideLayout3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1.xml"/>
</Relationships>
</file>

<file path=ppt/slideLayouts/_rels/slideLayout3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2.xml"/>
</Relationships>
</file>

<file path=ppt/slideLayouts/_rels/slideLayout3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3.xml"/>
</Relationships>
</file>

<file path=ppt/slideLayouts/_rels/slideLayout3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4.xml"/>
</Relationships>
</file>

<file path=ppt/slideLayouts/_rels/slideLayout3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5.xml"/>
</Relationships>
</file>

<file path=ppt/slideLayouts/_rels/slideLayout3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6.xml"/>
</Relationships>
</file>

<file path=ppt/slideLayouts/_rels/slideLayout3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7.xml"/>
</Relationships>
</file>

<file path=ppt/slideLayouts/_rels/slideLayout3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8.xml"/>
</Relationships>
</file>

<file path=ppt/slideLayouts/_rels/slideLayout3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9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.xml"/>
</Relationships>
</file>

<file path=ppt/slideLayouts/_rels/slideLayout3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0.xml"/>
</Relationships>
</file>

<file path=ppt/slideLayouts/_rels/slideLayout3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1.xml"/>
</Relationships>
</file>

<file path=ppt/slideLayouts/_rels/slideLayout3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2.xml"/>
</Relationships>
</file>

<file path=ppt/slideLayouts/_rels/slideLayout3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3.xml"/>
</Relationships>
</file>

<file path=ppt/slideLayouts/_rels/slideLayout3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4.xml"/>
</Relationships>
</file>

<file path=ppt/slideLayouts/_rels/slideLayout3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5.xml"/>
</Relationships>
</file>

<file path=ppt/slideLayouts/_rels/slideLayout3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6.xml"/>
</Relationships>
</file>

<file path=ppt/slideLayouts/_rels/slideLayout3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7.xml"/>
</Relationships>
</file>

<file path=ppt/slideLayouts/_rels/slideLayout3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8.xml"/>
</Relationships>
</file>

<file path=ppt/slideLayouts/_rels/slideLayout3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9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.xml"/>
</Relationships>
</file>

<file path=ppt/slideLayouts/_rels/slideLayout3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0.xml"/>
</Relationships>
</file>

<file path=ppt/slideLayouts/_rels/slideLayout3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1.xml"/>
</Relationships>
</file>

<file path=ppt/slideLayouts/_rels/slideLayout3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2.xml"/>
</Relationships>
</file>

<file path=ppt/slideLayouts/_rels/slideLayout3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3.xml"/>
</Relationships>
</file>

<file path=ppt/slideLayouts/_rels/slideLayout3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4.xml"/>
</Relationships>
</file>

<file path=ppt/slideLayouts/_rels/slideLayout3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5.xml"/>
</Relationships>
</file>

<file path=ppt/slideLayouts/_rels/slideLayout3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6.xml"/>
</Relationships>
</file>

<file path=ppt/slideLayouts/_rels/slideLayout3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7.xml"/>
</Relationships>
</file>

<file path=ppt/slideLayouts/_rels/slideLayout3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8.xml"/>
</Relationships>
</file>

<file path=ppt/slideLayouts/_rels/slideLayout3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49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.xml"/>
</Relationships>
</file>

<file path=ppt/slideLayouts/_rels/slideLayout3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0.xml"/>
</Relationships>
</file>

<file path=ppt/slideLayouts/_rels/slideLayout3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1.xml"/>
</Relationships>
</file>

<file path=ppt/slideLayouts/_rels/slideLayout3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2.xml"/>
</Relationships>
</file>

<file path=ppt/slideLayouts/_rels/slideLayout3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3.xml"/>
</Relationships>
</file>

<file path=ppt/slideLayouts/_rels/slideLayout3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4.xml"/>
</Relationships>
</file>

<file path=ppt/slideLayouts/_rels/slideLayout3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5.xml"/>
</Relationships>
</file>

<file path=ppt/slideLayouts/_rels/slideLayout3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6.xml"/>
</Relationships>
</file>

<file path=ppt/slideLayouts/_rels/slideLayout3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7.xml"/>
</Relationships>
</file>

<file path=ppt/slideLayouts/_rels/slideLayout3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8.xml"/>
</Relationships>
</file>

<file path=ppt/slideLayouts/_rels/slideLayout3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9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.xml"/>
</Relationships>
</file>

<file path=ppt/slideLayouts/_rels/slideLayout3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0.xml"/>
</Relationships>
</file>

<file path=ppt/slideLayouts/_rels/slideLayout3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1.xml"/>
</Relationships>
</file>

<file path=ppt/slideLayouts/_rels/slideLayout3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2.xml"/>
</Relationships>
</file>

<file path=ppt/slideLayouts/_rels/slideLayout3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3.xml"/>
</Relationships>
</file>

<file path=ppt/slideLayouts/_rels/slideLayout3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4.xml"/>
</Relationships>
</file>

<file path=ppt/slideLayouts/_rels/slideLayout3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5.xml"/>
</Relationships>
</file>

<file path=ppt/slideLayouts/_rels/slideLayout3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6.xml"/>
</Relationships>
</file>

<file path=ppt/slideLayouts/_rels/slideLayout3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7.xml"/>
</Relationships>
</file>

<file path=ppt/slideLayouts/_rels/slideLayout3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8.xml"/>
</Relationships>
</file>

<file path=ppt/slideLayouts/_rels/slideLayout3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69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.xml"/>
</Relationships>
</file>

<file path=ppt/slideLayouts/_rels/slideLayout3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0.xml"/>
</Relationships>
</file>

<file path=ppt/slideLayouts/_rels/slideLayout3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1.xml"/>
</Relationships>
</file>

<file path=ppt/slideLayouts/_rels/slideLayout3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2.xml"/>
</Relationships>
</file>

<file path=ppt/slideLayouts/_rels/slideLayout3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3.xml"/>
</Relationships>
</file>

<file path=ppt/slideLayouts/_rels/slideLayout3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4.xml"/>
</Relationships>
</file>

<file path=ppt/slideLayouts/_rels/slideLayout3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5.xml"/>
</Relationships>
</file>

<file path=ppt/slideLayouts/_rels/slideLayout3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6.xml"/>
</Relationships>
</file>

<file path=ppt/slideLayouts/_rels/slideLayout3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7.xml"/>
</Relationships>
</file>

<file path=ppt/slideLayouts/_rels/slideLayout3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8.xml"/>
</Relationships>
</file>

<file path=ppt/slideLayouts/_rels/slideLayout3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79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.xml"/>
</Relationships>
</file>

<file path=ppt/slideLayouts/_rels/slideLayout3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0.xml"/>
</Relationships>
</file>

<file path=ppt/slideLayouts/_rels/slideLayout3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1.xml"/>
</Relationships>
</file>

<file path=ppt/slideLayouts/_rels/slideLayout3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2.xml"/>
</Relationships>
</file>

<file path=ppt/slideLayouts/_rels/slideLayout3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3.xml"/>
</Relationships>
</file>

<file path=ppt/slideLayouts/_rels/slideLayout3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4.xml"/>
</Relationships>
</file>

<file path=ppt/slideLayouts/_rels/slideLayout3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5.xml"/>
</Relationships>
</file>

<file path=ppt/slideLayouts/_rels/slideLayout3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6.xml"/>
</Relationships>
</file>

<file path=ppt/slideLayouts/_rels/slideLayout3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7.xml"/>
</Relationships>
</file>

<file path=ppt/slideLayouts/_rels/slideLayout3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8.xml"/>
</Relationships>
</file>

<file path=ppt/slideLayouts/_rels/slideLayout3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89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.xml"/>
</Relationships>
</file>

<file path=ppt/slideLayouts/_rels/slideLayout3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0.xml"/>
</Relationships>
</file>

<file path=ppt/slideLayouts/_rels/slideLayout3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9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0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1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2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3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5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6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7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8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9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0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1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2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3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4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6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7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8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9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0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1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2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3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4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5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7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8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9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0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1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2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3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4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5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6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8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9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0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1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2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3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4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5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6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7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9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0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1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2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3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4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5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6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7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8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Sl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CA8FEC0-D704-48D9-9C77-28790B2ABCB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5"/>
          </p:nvPr>
        </p:nvSpPr>
        <p:spPr/>
        <p:txBody>
          <a:bodyPr/>
          <a:p>
            <a:fld id="{5B385AE6-0D6F-4C70-B4A5-178DBA0924B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95"/>
          </p:nvPr>
        </p:nvSpPr>
        <p:spPr/>
        <p:txBody>
          <a:bodyPr/>
          <a:p>
            <a:fld id="{72637424-CD2A-48A9-BC3A-BE06B3381D8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98"/>
          </p:nvPr>
        </p:nvSpPr>
        <p:spPr/>
        <p:txBody>
          <a:bodyPr/>
          <a:p>
            <a:fld id="{A0569741-3C49-4218-8DB1-9557A4AEF06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01"/>
          </p:nvPr>
        </p:nvSpPr>
        <p:spPr/>
        <p:txBody>
          <a:bodyPr/>
          <a:p>
            <a:fld id="{DF1B388A-6AB6-478E-85BB-C63F54F6E75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4"/>
          </p:nvPr>
        </p:nvSpPr>
        <p:spPr/>
        <p:txBody>
          <a:bodyPr/>
          <a:p>
            <a:fld id="{E26DCABA-CFCA-447D-9BBC-524372DD1A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07"/>
          </p:nvPr>
        </p:nvSpPr>
        <p:spPr/>
        <p:txBody>
          <a:bodyPr/>
          <a:p>
            <a:fld id="{3AA3A3DF-9019-47DD-B869-40661BA1F77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10"/>
          </p:nvPr>
        </p:nvSpPr>
        <p:spPr/>
        <p:txBody>
          <a:bodyPr/>
          <a:p>
            <a:fld id="{2CA8DDEB-21EA-4AC4-BA5E-0A2B8FA8EE1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13"/>
          </p:nvPr>
        </p:nvSpPr>
        <p:spPr/>
        <p:txBody>
          <a:bodyPr/>
          <a:p>
            <a:fld id="{6EF8C660-5AF9-449B-AF9B-878AB824E85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16"/>
          </p:nvPr>
        </p:nvSpPr>
        <p:spPr/>
        <p:txBody>
          <a:bodyPr/>
          <a:p>
            <a:fld id="{62BC0E7C-B5B7-46AD-8873-18FDBB4B93C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19"/>
          </p:nvPr>
        </p:nvSpPr>
        <p:spPr/>
        <p:txBody>
          <a:bodyPr/>
          <a:p>
            <a:fld id="{D6486A4E-8256-41E7-AEDC-1EDD4BB1BA8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2"/>
          </p:nvPr>
        </p:nvSpPr>
        <p:spPr/>
        <p:txBody>
          <a:bodyPr/>
          <a:p>
            <a:fld id="{6B11B1F1-2F4E-4FCA-B27F-8DC1AB74058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8"/>
          </p:nvPr>
        </p:nvSpPr>
        <p:spPr/>
        <p:txBody>
          <a:bodyPr/>
          <a:p>
            <a:fld id="{1E9A5B8A-23D1-49E5-BD66-1CF5444FA95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5"/>
          </p:nvPr>
        </p:nvSpPr>
        <p:spPr/>
        <p:txBody>
          <a:bodyPr/>
          <a:p>
            <a:fld id="{5CFDE503-0170-4D00-8EB2-2BC5B7DD158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28"/>
          </p:nvPr>
        </p:nvSpPr>
        <p:spPr/>
        <p:txBody>
          <a:bodyPr/>
          <a:p>
            <a:fld id="{1684C321-E4E4-498D-8F18-B7BA2FC1127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31"/>
          </p:nvPr>
        </p:nvSpPr>
        <p:spPr/>
        <p:txBody>
          <a:bodyPr/>
          <a:p>
            <a:fld id="{7DE43D35-4A41-45D7-81F9-B3D1CDE8E09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34"/>
          </p:nvPr>
        </p:nvSpPr>
        <p:spPr/>
        <p:txBody>
          <a:bodyPr/>
          <a:p>
            <a:fld id="{22861D36-BB54-4C3A-8DF7-B6981A0916F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37"/>
          </p:nvPr>
        </p:nvSpPr>
        <p:spPr/>
        <p:txBody>
          <a:bodyPr/>
          <a:p>
            <a:fld id="{D8F5F030-A967-4D9B-8775-B5502982A00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3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40"/>
          </p:nvPr>
        </p:nvSpPr>
        <p:spPr/>
        <p:txBody>
          <a:bodyPr/>
          <a:p>
            <a:fld id="{1EBA3E58-0F13-4629-8683-4B765930DF4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4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4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43"/>
          </p:nvPr>
        </p:nvSpPr>
        <p:spPr/>
        <p:txBody>
          <a:bodyPr/>
          <a:p>
            <a:fld id="{13A7AC1B-A1AE-485B-94AB-2938E2DDC0D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4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4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46"/>
          </p:nvPr>
        </p:nvSpPr>
        <p:spPr/>
        <p:txBody>
          <a:bodyPr/>
          <a:p>
            <a:fld id="{EDCA7124-4F94-4642-AB79-76AFA252FEC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4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4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49"/>
          </p:nvPr>
        </p:nvSpPr>
        <p:spPr/>
        <p:txBody>
          <a:bodyPr/>
          <a:p>
            <a:fld id="{1355E3A0-1D51-4BCD-9F47-229B99334D9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5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5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52"/>
          </p:nvPr>
        </p:nvSpPr>
        <p:spPr/>
        <p:txBody>
          <a:bodyPr/>
          <a:p>
            <a:fld id="{F2DA484C-EBD8-4442-9FFD-F69B61C7174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5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1"/>
          </p:nvPr>
        </p:nvSpPr>
        <p:spPr/>
        <p:txBody>
          <a:bodyPr/>
          <a:p>
            <a:fld id="{7FD81B60-4408-4160-9A08-322B3AF21C9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55"/>
          </p:nvPr>
        </p:nvSpPr>
        <p:spPr/>
        <p:txBody>
          <a:bodyPr/>
          <a:p>
            <a:fld id="{E1C19AE3-3A63-4D3B-BB92-7B3BE8452BE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5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58"/>
          </p:nvPr>
        </p:nvSpPr>
        <p:spPr/>
        <p:txBody>
          <a:bodyPr/>
          <a:p>
            <a:fld id="{EADF978B-6BB4-4D36-9468-C865D7BC64A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5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6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61"/>
          </p:nvPr>
        </p:nvSpPr>
        <p:spPr/>
        <p:txBody>
          <a:bodyPr/>
          <a:p>
            <a:fld id="{D0822640-A45F-4B43-8737-030FEE73C4F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6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6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64"/>
          </p:nvPr>
        </p:nvSpPr>
        <p:spPr/>
        <p:txBody>
          <a:bodyPr/>
          <a:p>
            <a:fld id="{1AC61E67-2928-4FE9-9BD1-6280D9BA0A9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6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6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67"/>
          </p:nvPr>
        </p:nvSpPr>
        <p:spPr/>
        <p:txBody>
          <a:bodyPr/>
          <a:p>
            <a:fld id="{4497AA73-C3D5-40DB-AE27-170200989FF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6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6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70"/>
          </p:nvPr>
        </p:nvSpPr>
        <p:spPr/>
        <p:txBody>
          <a:bodyPr/>
          <a:p>
            <a:fld id="{EDEB8BCB-2B31-420B-8E64-8AA9C09F54C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7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73"/>
          </p:nvPr>
        </p:nvSpPr>
        <p:spPr/>
        <p:txBody>
          <a:bodyPr/>
          <a:p>
            <a:fld id="{EC227684-5CE2-40EB-AD25-60C94AA9B6F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7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76"/>
          </p:nvPr>
        </p:nvSpPr>
        <p:spPr/>
        <p:txBody>
          <a:bodyPr/>
          <a:p>
            <a:fld id="{39DFBD6D-5684-41AD-A2E5-0C212AB4D90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7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79"/>
          </p:nvPr>
        </p:nvSpPr>
        <p:spPr/>
        <p:txBody>
          <a:bodyPr/>
          <a:p>
            <a:fld id="{A38BDC6E-1DB2-45F8-A3CC-C125E068A0A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8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8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2"/>
          </p:nvPr>
        </p:nvSpPr>
        <p:spPr/>
        <p:txBody>
          <a:bodyPr/>
          <a:p>
            <a:fld id="{89BD8341-327C-43B8-82A5-2B905A798F0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8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4"/>
          </p:nvPr>
        </p:nvSpPr>
        <p:spPr/>
        <p:txBody>
          <a:bodyPr/>
          <a:p>
            <a:fld id="{3D95DB6D-B0DC-4F0C-AFAF-E777D59549B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9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8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85"/>
          </p:nvPr>
        </p:nvSpPr>
        <p:spPr/>
        <p:txBody>
          <a:bodyPr/>
          <a:p>
            <a:fld id="{CFFF3570-12F3-4CF1-BED0-2319AF8A586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8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8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8"/>
          </p:nvPr>
        </p:nvSpPr>
        <p:spPr/>
        <p:txBody>
          <a:bodyPr/>
          <a:p>
            <a:fld id="{00678997-6FC4-475C-A7DC-11C9D221AEF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8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9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91"/>
          </p:nvPr>
        </p:nvSpPr>
        <p:spPr/>
        <p:txBody>
          <a:bodyPr/>
          <a:p>
            <a:fld id="{261D70DB-5CB9-4036-9B90-A5175D61B5D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9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9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94"/>
          </p:nvPr>
        </p:nvSpPr>
        <p:spPr/>
        <p:txBody>
          <a:bodyPr/>
          <a:p>
            <a:fld id="{90B73517-3A82-4C26-9484-B24BD65AC45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9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0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9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97"/>
          </p:nvPr>
        </p:nvSpPr>
        <p:spPr/>
        <p:txBody>
          <a:bodyPr/>
          <a:p>
            <a:fld id="{05125D00-3F66-4C12-BD76-A52E0D6CD35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9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9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00"/>
          </p:nvPr>
        </p:nvSpPr>
        <p:spPr/>
        <p:txBody>
          <a:bodyPr/>
          <a:p>
            <a:fld id="{E636E653-BD03-427B-87B7-22022E1DCE8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0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1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0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03"/>
          </p:nvPr>
        </p:nvSpPr>
        <p:spPr/>
        <p:txBody>
          <a:bodyPr/>
          <a:p>
            <a:fld id="{794E0B24-8BB9-4CBE-8D7B-8191B2ABA94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0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0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06"/>
          </p:nvPr>
        </p:nvSpPr>
        <p:spPr/>
        <p:txBody>
          <a:bodyPr/>
          <a:p>
            <a:fld id="{BC6DA273-7214-47EF-80E4-637FFA5147C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0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3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3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0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09"/>
          </p:nvPr>
        </p:nvSpPr>
        <p:spPr/>
        <p:txBody>
          <a:bodyPr/>
          <a:p>
            <a:fld id="{762A2283-8CC8-4CB3-8E18-CAD60AA388A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11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7"/>
          </p:nvPr>
        </p:nvSpPr>
        <p:spPr/>
        <p:txBody>
          <a:bodyPr/>
          <a:p>
            <a:fld id="{5FB82A14-A082-4F3D-AE05-97DA4B0E249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12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14"/>
          </p:nvPr>
        </p:nvSpPr>
        <p:spPr/>
        <p:txBody>
          <a:bodyPr/>
          <a:p>
            <a:fld id="{5B58BCA7-8858-4B98-9260-9B3FCCE7AA9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17"/>
          </p:nvPr>
        </p:nvSpPr>
        <p:spPr/>
        <p:txBody>
          <a:bodyPr/>
          <a:p>
            <a:fld id="{EC382856-E4FD-48B8-9F89-8492B0C7C0C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5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20"/>
          </p:nvPr>
        </p:nvSpPr>
        <p:spPr/>
        <p:txBody>
          <a:bodyPr/>
          <a:p>
            <a:fld id="{F803E859-F4C8-4492-BF89-B5D011F70C9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23"/>
          </p:nvPr>
        </p:nvSpPr>
        <p:spPr/>
        <p:txBody>
          <a:bodyPr/>
          <a:p>
            <a:fld id="{87EAD243-A6CA-4692-B608-D31C75D3A16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26"/>
          </p:nvPr>
        </p:nvSpPr>
        <p:spPr/>
        <p:txBody>
          <a:bodyPr/>
          <a:p>
            <a:fld id="{568DB6DB-E8C5-4D10-8CAB-7DBD52C7678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7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7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29"/>
          </p:nvPr>
        </p:nvSpPr>
        <p:spPr/>
        <p:txBody>
          <a:bodyPr/>
          <a:p>
            <a:fld id="{43938CA3-43FF-4D36-820D-91522412F59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32"/>
          </p:nvPr>
        </p:nvSpPr>
        <p:spPr/>
        <p:txBody>
          <a:bodyPr/>
          <a:p>
            <a:fld id="{9F22B8F1-5052-4960-AC1C-8BB73E9D57C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35"/>
          </p:nvPr>
        </p:nvSpPr>
        <p:spPr/>
        <p:txBody>
          <a:bodyPr/>
          <a:p>
            <a:fld id="{CFB22F08-AD93-4323-92EC-6F7F96FFA0B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7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0"/>
          </p:nvPr>
        </p:nvSpPr>
        <p:spPr/>
        <p:txBody>
          <a:bodyPr/>
          <a:p>
            <a:fld id="{15249485-3E2C-4B3E-B63C-F585B4ABD68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3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39"/>
          </p:nvPr>
        </p:nvSpPr>
        <p:spPr/>
        <p:txBody>
          <a:bodyPr/>
          <a:p>
            <a:fld id="{BB5E25BD-4700-4D50-884D-0738EA38E25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4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4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2"/>
          </p:nvPr>
        </p:nvSpPr>
        <p:spPr/>
        <p:txBody>
          <a:bodyPr/>
          <a:p>
            <a:fld id="{05EEE6B3-B621-4650-9BB5-9B63A2CA207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4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0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0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45"/>
          </p:nvPr>
        </p:nvSpPr>
        <p:spPr/>
        <p:txBody>
          <a:bodyPr/>
          <a:p>
            <a:fld id="{89BEF781-CE7D-4D71-B4BB-AA00190A6A1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4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8"/>
          </p:nvPr>
        </p:nvSpPr>
        <p:spPr/>
        <p:txBody>
          <a:bodyPr/>
          <a:p>
            <a:fld id="{9774DA60-6229-46F3-8A73-A123C52B96C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4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5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51"/>
          </p:nvPr>
        </p:nvSpPr>
        <p:spPr/>
        <p:txBody>
          <a:bodyPr/>
          <a:p>
            <a:fld id="{DAD55FB2-1E26-466E-BB9F-C62C960547F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5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54"/>
          </p:nvPr>
        </p:nvSpPr>
        <p:spPr/>
        <p:txBody>
          <a:bodyPr/>
          <a:p>
            <a:fld id="{1F0E7963-2A17-470A-95C3-F383E5AFDB0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5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57"/>
          </p:nvPr>
        </p:nvSpPr>
        <p:spPr/>
        <p:txBody>
          <a:bodyPr/>
          <a:p>
            <a:fld id="{866A07E8-8BF6-410D-B98B-4207ACDB407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5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5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60"/>
          </p:nvPr>
        </p:nvSpPr>
        <p:spPr/>
        <p:txBody>
          <a:bodyPr/>
          <a:p>
            <a:fld id="{DD841704-BBA6-4D5C-AE0D-94233AEF07B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6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6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63"/>
          </p:nvPr>
        </p:nvSpPr>
        <p:spPr/>
        <p:txBody>
          <a:bodyPr/>
          <a:p>
            <a:fld id="{1169EEB8-6712-490F-A0C2-82C2043AA64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6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6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66"/>
          </p:nvPr>
        </p:nvSpPr>
        <p:spPr/>
        <p:txBody>
          <a:bodyPr/>
          <a:p>
            <a:fld id="{FAC1CAA9-8620-48B9-930A-69987119DB9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6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3"/>
          </p:nvPr>
        </p:nvSpPr>
        <p:spPr/>
        <p:txBody>
          <a:bodyPr/>
          <a:p>
            <a:fld id="{D4DA4A49-CB50-42E1-AFBB-6FA9A7B1684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6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69"/>
          </p:nvPr>
        </p:nvSpPr>
        <p:spPr/>
        <p:txBody>
          <a:bodyPr/>
          <a:p>
            <a:fld id="{54811FAE-9390-49C1-ACD0-208A88CB920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7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7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72"/>
          </p:nvPr>
        </p:nvSpPr>
        <p:spPr/>
        <p:txBody>
          <a:bodyPr/>
          <a:p>
            <a:fld id="{3A9088C3-21AA-4305-8617-94866CEE42C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7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4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7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75"/>
          </p:nvPr>
        </p:nvSpPr>
        <p:spPr/>
        <p:txBody>
          <a:bodyPr/>
          <a:p>
            <a:fld id="{10A7A3EB-D7C2-4251-9D01-E68F7E60245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7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5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7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78"/>
          </p:nvPr>
        </p:nvSpPr>
        <p:spPr/>
        <p:txBody>
          <a:bodyPr/>
          <a:p>
            <a:fld id="{C3082FCC-3CBB-42AA-88B3-5D542AA5D14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7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8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81"/>
          </p:nvPr>
        </p:nvSpPr>
        <p:spPr/>
        <p:txBody>
          <a:bodyPr/>
          <a:p>
            <a:fld id="{37695079-38BB-445C-9FDC-0A61BD9D351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8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84"/>
          </p:nvPr>
        </p:nvSpPr>
        <p:spPr/>
        <p:txBody>
          <a:bodyPr/>
          <a:p>
            <a:fld id="{4D955174-1AE8-45EB-AD8B-57B46FF091B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8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87"/>
          </p:nvPr>
        </p:nvSpPr>
        <p:spPr/>
        <p:txBody>
          <a:bodyPr/>
          <a:p>
            <a:fld id="{47398601-D084-4B90-8059-8457117F275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6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8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90"/>
          </p:nvPr>
        </p:nvSpPr>
        <p:spPr/>
        <p:txBody>
          <a:bodyPr/>
          <a:p>
            <a:fld id="{C8FD1118-5C76-4101-BF96-9FC9EF52D02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9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9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93"/>
          </p:nvPr>
        </p:nvSpPr>
        <p:spPr/>
        <p:txBody>
          <a:bodyPr/>
          <a:p>
            <a:fld id="{B0540E93-B513-4BC0-83CF-A845ADE6507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9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9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96"/>
          </p:nvPr>
        </p:nvSpPr>
        <p:spPr/>
        <p:txBody>
          <a:bodyPr/>
          <a:p>
            <a:fld id="{A64F9256-84CB-4592-AFC4-8577CD4A212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9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6"/>
          </p:nvPr>
        </p:nvSpPr>
        <p:spPr/>
        <p:txBody>
          <a:bodyPr/>
          <a:p>
            <a:fld id="{BEDFBFF4-AF9F-4208-A5F7-82FE7EC4BFB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7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9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99"/>
          </p:nvPr>
        </p:nvSpPr>
        <p:spPr/>
        <p:txBody>
          <a:bodyPr/>
          <a:p>
            <a:fld id="{B2EF0E69-99CD-4E38-94A9-455A4B50917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0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0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02"/>
          </p:nvPr>
        </p:nvSpPr>
        <p:spPr/>
        <p:txBody>
          <a:bodyPr/>
          <a:p>
            <a:fld id="{5173AED8-0557-4607-8807-6EED5B64AC3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0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0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05"/>
          </p:nvPr>
        </p:nvSpPr>
        <p:spPr/>
        <p:txBody>
          <a:bodyPr/>
          <a:p>
            <a:fld id="{AA5284EE-B69F-4DA7-B32C-4FBF350BA77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0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0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08"/>
          </p:nvPr>
        </p:nvSpPr>
        <p:spPr/>
        <p:txBody>
          <a:bodyPr/>
          <a:p>
            <a:fld id="{0E457498-3FD3-41F3-A291-D8BE61A8951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0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11"/>
          </p:nvPr>
        </p:nvSpPr>
        <p:spPr/>
        <p:txBody>
          <a:bodyPr/>
          <a:p>
            <a:fld id="{39BC797C-C56C-4819-B913-9A0219FAE74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14"/>
          </p:nvPr>
        </p:nvSpPr>
        <p:spPr/>
        <p:txBody>
          <a:bodyPr/>
          <a:p>
            <a:fld id="{C1B8124E-6D6C-460C-B6A1-01885A1B31B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17"/>
          </p:nvPr>
        </p:nvSpPr>
        <p:spPr/>
        <p:txBody>
          <a:bodyPr/>
          <a:p>
            <a:fld id="{52C960C7-DBF8-4657-91AD-78844082F36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1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20"/>
          </p:nvPr>
        </p:nvSpPr>
        <p:spPr/>
        <p:txBody>
          <a:bodyPr/>
          <a:p>
            <a:fld id="{2B5BC4D0-DF52-44E8-BC43-57A1A4D2A92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2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2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23"/>
          </p:nvPr>
        </p:nvSpPr>
        <p:spPr/>
        <p:txBody>
          <a:bodyPr/>
          <a:p>
            <a:fld id="{1AC845EF-7284-491C-AB6A-93958A0C46C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26"/>
          </p:nvPr>
        </p:nvSpPr>
        <p:spPr/>
        <p:txBody>
          <a:bodyPr/>
          <a:p>
            <a:fld id="{C1500E96-0BAD-41A3-BC2D-3408FDCC261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9"/>
          </p:nvPr>
        </p:nvSpPr>
        <p:spPr/>
        <p:txBody>
          <a:bodyPr/>
          <a:p>
            <a:fld id="{A9112DB6-816D-4299-B29A-DA8C015B875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3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3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29"/>
          </p:nvPr>
        </p:nvSpPr>
        <p:spPr/>
        <p:txBody>
          <a:bodyPr/>
          <a:p>
            <a:fld id="{AB4A0745-897B-4E3D-B841-252B6723D18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2"/>
          </p:nvPr>
        </p:nvSpPr>
        <p:spPr/>
        <p:txBody>
          <a:bodyPr/>
          <a:p>
            <a:fld id="{EC3EA244-FFD6-4C5F-9D89-0567F9D3051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35"/>
          </p:nvPr>
        </p:nvSpPr>
        <p:spPr/>
        <p:txBody>
          <a:bodyPr/>
          <a:p>
            <a:fld id="{57C27E8D-7602-4615-A40F-8B7889D81AC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38"/>
          </p:nvPr>
        </p:nvSpPr>
        <p:spPr/>
        <p:txBody>
          <a:bodyPr/>
          <a:p>
            <a:fld id="{32BFBC42-2E44-43A1-B40F-7CE920AD66A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41"/>
          </p:nvPr>
        </p:nvSpPr>
        <p:spPr/>
        <p:txBody>
          <a:bodyPr/>
          <a:p>
            <a:fld id="{09DF8908-6D89-439C-9E2D-6AC22F93D72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6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44"/>
          </p:nvPr>
        </p:nvSpPr>
        <p:spPr/>
        <p:txBody>
          <a:bodyPr/>
          <a:p>
            <a:fld id="{84357911-237F-4216-BADE-5040992C728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47"/>
          </p:nvPr>
        </p:nvSpPr>
        <p:spPr/>
        <p:txBody>
          <a:bodyPr/>
          <a:p>
            <a:fld id="{3A4E0CAD-097D-44C7-8D73-BF35992A44D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6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50"/>
          </p:nvPr>
        </p:nvSpPr>
        <p:spPr/>
        <p:txBody>
          <a:bodyPr/>
          <a:p>
            <a:fld id="{F3E3CDFB-A8FB-4E5D-A403-C8F9FE84E76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53"/>
          </p:nvPr>
        </p:nvSpPr>
        <p:spPr/>
        <p:txBody>
          <a:bodyPr/>
          <a:p>
            <a:fld id="{BAF84368-E0DE-457B-B7D3-AC7F43C64FB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56"/>
          </p:nvPr>
        </p:nvSpPr>
        <p:spPr/>
        <p:txBody>
          <a:bodyPr/>
          <a:p>
            <a:fld id="{BEA89DEB-EE02-4EFD-B301-8DF61180DC4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2"/>
          </p:nvPr>
        </p:nvSpPr>
        <p:spPr/>
        <p:txBody>
          <a:bodyPr/>
          <a:p>
            <a:fld id="{1C7D7915-1FAF-4DEC-9EF0-A1C2A648B14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59"/>
          </p:nvPr>
        </p:nvSpPr>
        <p:spPr/>
        <p:txBody>
          <a:bodyPr/>
          <a:p>
            <a:fld id="{3D132589-A665-4B35-85FA-C23AE90A626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9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9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62"/>
          </p:nvPr>
        </p:nvSpPr>
        <p:spPr/>
        <p:txBody>
          <a:bodyPr/>
          <a:p>
            <a:fld id="{E0C4EFE8-7758-4346-95B0-2ACBCDD6614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9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65"/>
          </p:nvPr>
        </p:nvSpPr>
        <p:spPr/>
        <p:txBody>
          <a:bodyPr/>
          <a:p>
            <a:fld id="{69371937-FE19-4509-8F47-28B4FE88E20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68"/>
          </p:nvPr>
        </p:nvSpPr>
        <p:spPr/>
        <p:txBody>
          <a:bodyPr/>
          <a:p>
            <a:fld id="{3BAD2CEC-BD5B-4132-A4AE-B884E239783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71"/>
          </p:nvPr>
        </p:nvSpPr>
        <p:spPr/>
        <p:txBody>
          <a:bodyPr/>
          <a:p>
            <a:fld id="{FCA25CB4-2FC5-46CB-99CC-F768543CC3F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74"/>
          </p:nvPr>
        </p:nvSpPr>
        <p:spPr/>
        <p:txBody>
          <a:bodyPr/>
          <a:p>
            <a:fld id="{72E273A5-36B7-4601-9E3C-6DEC44EE76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1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77"/>
          </p:nvPr>
        </p:nvSpPr>
        <p:spPr/>
        <p:txBody>
          <a:bodyPr/>
          <a:p>
            <a:fld id="{28610692-6ACA-4699-BB1C-C058B41A5B6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80"/>
          </p:nvPr>
        </p:nvSpPr>
        <p:spPr/>
        <p:txBody>
          <a:bodyPr/>
          <a:p>
            <a:fld id="{EC9758C7-EDB0-4159-925A-F61121EC594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83"/>
          </p:nvPr>
        </p:nvSpPr>
        <p:spPr/>
        <p:txBody>
          <a:bodyPr/>
          <a:p>
            <a:fld id="{84025F64-81E8-485B-ADBB-DA0EF1BA46E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86"/>
          </p:nvPr>
        </p:nvSpPr>
        <p:spPr/>
        <p:txBody>
          <a:bodyPr/>
          <a:p>
            <a:fld id="{6AAA285B-D183-47B2-BFDA-0B8CE777C0D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5"/>
          </p:nvPr>
        </p:nvSpPr>
        <p:spPr/>
        <p:txBody>
          <a:bodyPr/>
          <a:p>
            <a:fld id="{011C3B97-6BBC-430D-A31C-93C13958E0D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3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3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89"/>
          </p:nvPr>
        </p:nvSpPr>
        <p:spPr/>
        <p:txBody>
          <a:bodyPr/>
          <a:p>
            <a:fld id="{8D04E1D2-CE10-4284-A59B-965A580A04F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4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92"/>
          </p:nvPr>
        </p:nvSpPr>
        <p:spPr/>
        <p:txBody>
          <a:bodyPr/>
          <a:p>
            <a:fld id="{6CF5269A-DFCC-4174-BC76-EF78E53FC32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95"/>
          </p:nvPr>
        </p:nvSpPr>
        <p:spPr/>
        <p:txBody>
          <a:bodyPr/>
          <a:p>
            <a:fld id="{6DBFA90F-11E2-4791-B682-DC156702B09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98"/>
          </p:nvPr>
        </p:nvSpPr>
        <p:spPr/>
        <p:txBody>
          <a:bodyPr/>
          <a:p>
            <a:fld id="{A669DB75-500C-4910-8ADA-709B871DAA3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5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01"/>
          </p:nvPr>
        </p:nvSpPr>
        <p:spPr/>
        <p:txBody>
          <a:bodyPr/>
          <a:p>
            <a:fld id="{A32E0F3B-35A6-4B68-8850-CB81FB57B1B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04"/>
          </p:nvPr>
        </p:nvSpPr>
        <p:spPr/>
        <p:txBody>
          <a:bodyPr/>
          <a:p>
            <a:fld id="{95572AD6-2087-47B0-9390-EEAF0A1BAC4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07"/>
          </p:nvPr>
        </p:nvSpPr>
        <p:spPr/>
        <p:txBody>
          <a:bodyPr/>
          <a:p>
            <a:fld id="{4AEA5165-25C7-4ECC-8FAE-B2B22F6E9A2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7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7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10"/>
          </p:nvPr>
        </p:nvSpPr>
        <p:spPr/>
        <p:txBody>
          <a:bodyPr/>
          <a:p>
            <a:fld id="{49B97E80-4BC2-417D-95DA-D30EFA580EE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13"/>
          </p:nvPr>
        </p:nvSpPr>
        <p:spPr/>
        <p:txBody>
          <a:bodyPr/>
          <a:p>
            <a:fld id="{703F98BF-3AFC-435A-A273-696E1C9A398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16"/>
          </p:nvPr>
        </p:nvSpPr>
        <p:spPr/>
        <p:txBody>
          <a:bodyPr/>
          <a:p>
            <a:fld id="{63D0111A-06ED-4BDF-A595-B9379BC1FA0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8"/>
          </p:nvPr>
        </p:nvSpPr>
        <p:spPr/>
        <p:txBody>
          <a:bodyPr/>
          <a:p>
            <a:fld id="{A4238FD0-5750-44D6-8D36-9F85257DAF1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9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19"/>
          </p:nvPr>
        </p:nvSpPr>
        <p:spPr/>
        <p:txBody>
          <a:bodyPr/>
          <a:p>
            <a:fld id="{57E4CA4F-8BB4-4BD2-8514-0D2B2B26DE7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22"/>
          </p:nvPr>
        </p:nvSpPr>
        <p:spPr/>
        <p:txBody>
          <a:bodyPr/>
          <a:p>
            <a:fld id="{8C75D9ED-F14E-462D-B8FC-C6296C587FB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25"/>
          </p:nvPr>
        </p:nvSpPr>
        <p:spPr/>
        <p:txBody>
          <a:bodyPr/>
          <a:p>
            <a:fld id="{912753DE-57C9-437B-B1A9-7B7C6967AAE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0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28"/>
          </p:nvPr>
        </p:nvSpPr>
        <p:spPr/>
        <p:txBody>
          <a:bodyPr/>
          <a:p>
            <a:fld id="{F41A6871-9E00-4EBA-83A4-0C35EB15AB5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31"/>
          </p:nvPr>
        </p:nvSpPr>
        <p:spPr/>
        <p:txBody>
          <a:bodyPr/>
          <a:p>
            <a:fld id="{B6CEB95A-5D02-422B-9D87-A5F849A64DD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34"/>
          </p:nvPr>
        </p:nvSpPr>
        <p:spPr/>
        <p:txBody>
          <a:bodyPr/>
          <a:p>
            <a:fld id="{17E92D42-9547-462A-8C12-D986E3C9D6E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37"/>
          </p:nvPr>
        </p:nvSpPr>
        <p:spPr/>
        <p:txBody>
          <a:bodyPr/>
          <a:p>
            <a:fld id="{125E06E6-CDC6-4A5F-8404-7C4374D99B9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3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40"/>
          </p:nvPr>
        </p:nvSpPr>
        <p:spPr/>
        <p:txBody>
          <a:bodyPr/>
          <a:p>
            <a:fld id="{96FA5174-7421-4086-B0C2-C92BAC904C1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4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4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43"/>
          </p:nvPr>
        </p:nvSpPr>
        <p:spPr/>
        <p:txBody>
          <a:bodyPr/>
          <a:p>
            <a:fld id="{1D6C1531-CB79-428B-BFC0-1A4698891B8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4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4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46"/>
          </p:nvPr>
        </p:nvSpPr>
        <p:spPr/>
        <p:txBody>
          <a:bodyPr/>
          <a:p>
            <a:fld id="{696B7077-02C0-4CA7-8BC5-322900CD863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4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1"/>
          </p:nvPr>
        </p:nvSpPr>
        <p:spPr/>
        <p:txBody>
          <a:bodyPr/>
          <a:p>
            <a:fld id="{06160804-1CA4-4CBE-9828-0B3BC1BE76D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4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49"/>
          </p:nvPr>
        </p:nvSpPr>
        <p:spPr/>
        <p:txBody>
          <a:bodyPr/>
          <a:p>
            <a:fld id="{E5981941-69E1-44DA-9C1B-C26AE091C55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5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51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2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53"/>
          </p:nvPr>
        </p:nvSpPr>
        <p:spPr/>
        <p:txBody>
          <a:bodyPr/>
          <a:p>
            <a:fld id="{112F546F-AF8E-4A9D-B735-0E26B79FC40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56"/>
          </p:nvPr>
        </p:nvSpPr>
        <p:spPr/>
        <p:txBody>
          <a:bodyPr/>
          <a:p>
            <a:fld id="{F0529F6C-DFDE-4C23-BF29-627F6E295D7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4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59"/>
          </p:nvPr>
        </p:nvSpPr>
        <p:spPr/>
        <p:txBody>
          <a:bodyPr/>
          <a:p>
            <a:fld id="{43C19A90-4EF2-4D5B-B48B-6992533D5C7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5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62"/>
          </p:nvPr>
        </p:nvSpPr>
        <p:spPr/>
        <p:txBody>
          <a:bodyPr/>
          <a:p>
            <a:fld id="{E68E90C7-3BB0-49DD-BF6E-211B74C9808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65"/>
          </p:nvPr>
        </p:nvSpPr>
        <p:spPr/>
        <p:txBody>
          <a:bodyPr/>
          <a:p>
            <a:fld id="{3E587FC9-EA80-4769-9B21-891EBB78A72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6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68"/>
          </p:nvPr>
        </p:nvSpPr>
        <p:spPr/>
        <p:txBody>
          <a:bodyPr/>
          <a:p>
            <a:fld id="{8D27F096-B8D6-4B82-BE3F-1FBB756293E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7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71"/>
          </p:nvPr>
        </p:nvSpPr>
        <p:spPr/>
        <p:txBody>
          <a:bodyPr/>
          <a:p>
            <a:fld id="{D2A52E01-F973-436D-861E-D2B6B829D43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74"/>
          </p:nvPr>
        </p:nvSpPr>
        <p:spPr/>
        <p:txBody>
          <a:bodyPr/>
          <a:p>
            <a:fld id="{AF9CD9B9-FCE2-4301-AD1E-2325D322E56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4"/>
          </p:nvPr>
        </p:nvSpPr>
        <p:spPr/>
        <p:txBody>
          <a:bodyPr/>
          <a:p>
            <a:fld id="{2AAE0D68-00BE-45D5-A3F8-8FFF328DF44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77"/>
          </p:nvPr>
        </p:nvSpPr>
        <p:spPr/>
        <p:txBody>
          <a:bodyPr/>
          <a:p>
            <a:fld id="{4B7F67E6-0529-42EB-8B79-37F04972715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80"/>
          </p:nvPr>
        </p:nvSpPr>
        <p:spPr/>
        <p:txBody>
          <a:bodyPr/>
          <a:p>
            <a:fld id="{075E2166-EB2F-4560-9798-2336A95498C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83"/>
          </p:nvPr>
        </p:nvSpPr>
        <p:spPr/>
        <p:txBody>
          <a:bodyPr/>
          <a:p>
            <a:fld id="{C08CA79E-C78B-4108-AB4F-55B79D9DD3F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86"/>
          </p:nvPr>
        </p:nvSpPr>
        <p:spPr/>
        <p:txBody>
          <a:bodyPr/>
          <a:p>
            <a:fld id="{23592BBB-819A-440B-9E33-AB717F6F5F2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0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89"/>
          </p:nvPr>
        </p:nvSpPr>
        <p:spPr/>
        <p:txBody>
          <a:bodyPr/>
          <a:p>
            <a:fld id="{C7A5A31D-9A5D-4891-94DD-B55C3D19E0F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1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92"/>
          </p:nvPr>
        </p:nvSpPr>
        <p:spPr/>
        <p:txBody>
          <a:bodyPr/>
          <a:p>
            <a:fld id="{A44C0838-48C5-49DE-82A5-D8376BF4AB4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95"/>
          </p:nvPr>
        </p:nvSpPr>
        <p:spPr/>
        <p:txBody>
          <a:bodyPr/>
          <a:p>
            <a:fld id="{81C38A1C-AC32-4207-9E41-E30DFC93F57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98"/>
          </p:nvPr>
        </p:nvSpPr>
        <p:spPr/>
        <p:txBody>
          <a:bodyPr/>
          <a:p>
            <a:fld id="{4BFE88AE-C6C6-4E49-B6B3-C4085DD3CEE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3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01"/>
          </p:nvPr>
        </p:nvSpPr>
        <p:spPr/>
        <p:txBody>
          <a:bodyPr/>
          <a:p>
            <a:fld id="{FCE88452-7EE1-4C1D-AF63-322AFA63597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04"/>
          </p:nvPr>
        </p:nvSpPr>
        <p:spPr/>
        <p:txBody>
          <a:bodyPr/>
          <a:p>
            <a:fld id="{1CAAF368-E707-4572-BF63-744E6D57C4B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7"/>
          </p:nvPr>
        </p:nvSpPr>
        <p:spPr/>
        <p:txBody>
          <a:bodyPr/>
          <a:p>
            <a:fld id="{EACD7691-2FC6-475D-A264-78FF8074CEF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07"/>
          </p:nvPr>
        </p:nvSpPr>
        <p:spPr/>
        <p:txBody>
          <a:bodyPr/>
          <a:p>
            <a:fld id="{B063FB65-D896-4BDC-8622-6E8D222B230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10"/>
          </p:nvPr>
        </p:nvSpPr>
        <p:spPr/>
        <p:txBody>
          <a:bodyPr/>
          <a:p>
            <a:fld id="{79FB4C61-4140-4A5C-B91D-AA3DB331660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13"/>
          </p:nvPr>
        </p:nvSpPr>
        <p:spPr/>
        <p:txBody>
          <a:bodyPr/>
          <a:p>
            <a:fld id="{83D21395-58D5-41B1-B23F-379B9074449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16"/>
          </p:nvPr>
        </p:nvSpPr>
        <p:spPr/>
        <p:txBody>
          <a:bodyPr/>
          <a:p>
            <a:fld id="{CA812660-8F0F-47B0-B805-9CD1D1CD639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19"/>
          </p:nvPr>
        </p:nvSpPr>
        <p:spPr/>
        <p:txBody>
          <a:bodyPr/>
          <a:p>
            <a:fld id="{034E1F6A-3600-45E2-8A86-BD5366C5822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5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22"/>
          </p:nvPr>
        </p:nvSpPr>
        <p:spPr/>
        <p:txBody>
          <a:bodyPr/>
          <a:p>
            <a:fld id="{D1951E33-793D-45BD-919E-53B9409C537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725"/>
          </p:nvPr>
        </p:nvSpPr>
        <p:spPr/>
        <p:txBody>
          <a:bodyPr/>
          <a:p>
            <a:fld id="{4BB71647-32FC-4862-B11A-7B1260FFE4D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28"/>
          </p:nvPr>
        </p:nvSpPr>
        <p:spPr/>
        <p:txBody>
          <a:bodyPr/>
          <a:p>
            <a:fld id="{D7A4E69D-565C-47C5-99B5-1520FD1CDC4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7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7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31"/>
          </p:nvPr>
        </p:nvSpPr>
        <p:spPr/>
        <p:txBody>
          <a:bodyPr/>
          <a:p>
            <a:fld id="{06C284C0-2E6B-49AB-B51A-2D808982AD4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34"/>
          </p:nvPr>
        </p:nvSpPr>
        <p:spPr/>
        <p:txBody>
          <a:bodyPr/>
          <a:p>
            <a:fld id="{A6EEAFC3-CCF7-4841-AA40-B68B03C97E2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0"/>
          </p:nvPr>
        </p:nvSpPr>
        <p:spPr/>
        <p:txBody>
          <a:bodyPr/>
          <a:p>
            <a:fld id="{98FBABC0-A1E4-497E-B699-23A2F3D6D7B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8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36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2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38"/>
          </p:nvPr>
        </p:nvSpPr>
        <p:spPr/>
        <p:txBody>
          <a:bodyPr/>
          <a:p>
            <a:fld id="{BEEDDEE9-FD4F-4415-9442-EC69D1C19BC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741"/>
          </p:nvPr>
        </p:nvSpPr>
        <p:spPr/>
        <p:txBody>
          <a:bodyPr/>
          <a:p>
            <a:fld id="{2575E9BD-5872-4A9B-BDCF-5A29FB83BB8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44"/>
          </p:nvPr>
        </p:nvSpPr>
        <p:spPr/>
        <p:txBody>
          <a:bodyPr/>
          <a:p>
            <a:fld id="{E96D4381-A761-4EFD-91DE-CE25AF71D5C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0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0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47"/>
          </p:nvPr>
        </p:nvSpPr>
        <p:spPr/>
        <p:txBody>
          <a:bodyPr/>
          <a:p>
            <a:fld id="{5E32E7E9-A494-4273-B626-10F2E65F172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50"/>
          </p:nvPr>
        </p:nvSpPr>
        <p:spPr/>
        <p:txBody>
          <a:bodyPr/>
          <a:p>
            <a:fld id="{470F1A52-D41E-4792-8AB5-0D5ACD5543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53"/>
          </p:nvPr>
        </p:nvSpPr>
        <p:spPr/>
        <p:txBody>
          <a:bodyPr/>
          <a:p>
            <a:fld id="{9C1755C6-4376-42D8-BBB8-8D2BF5C0E74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56"/>
          </p:nvPr>
        </p:nvSpPr>
        <p:spPr/>
        <p:txBody>
          <a:bodyPr/>
          <a:p>
            <a:fld id="{5446DF7D-633E-4DFE-947E-5BD245658A8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759"/>
          </p:nvPr>
        </p:nvSpPr>
        <p:spPr/>
        <p:txBody>
          <a:bodyPr/>
          <a:p>
            <a:fld id="{3E664569-E429-429E-8BD7-56EE937DCB1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62"/>
          </p:nvPr>
        </p:nvSpPr>
        <p:spPr/>
        <p:txBody>
          <a:bodyPr/>
          <a:p>
            <a:fld id="{35F9E53B-2342-4CD6-A0CD-5B621DA3ADA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73"/>
          </p:nvPr>
        </p:nvSpPr>
        <p:spPr/>
        <p:txBody>
          <a:bodyPr/>
          <a:p>
            <a:fld id="{EBDB5E10-757C-424D-AC03-434AEE5FC24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65"/>
          </p:nvPr>
        </p:nvSpPr>
        <p:spPr/>
        <p:txBody>
          <a:bodyPr/>
          <a:p>
            <a:fld id="{4BEDC03E-94E7-4CCC-BF52-51A3EFF1396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2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68"/>
          </p:nvPr>
        </p:nvSpPr>
        <p:spPr/>
        <p:txBody>
          <a:bodyPr/>
          <a:p>
            <a:fld id="{DF39B613-BB00-4811-A49A-95AD3282FC6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3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71"/>
          </p:nvPr>
        </p:nvSpPr>
        <p:spPr/>
        <p:txBody>
          <a:bodyPr/>
          <a:p>
            <a:fld id="{B4CD539D-08B0-4A10-9967-7BFD319FF3E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74"/>
          </p:nvPr>
        </p:nvSpPr>
        <p:spPr/>
        <p:txBody>
          <a:bodyPr/>
          <a:p>
            <a:fld id="{13156C06-9A2D-4DB3-A003-EA4FAAA543C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77"/>
          </p:nvPr>
        </p:nvSpPr>
        <p:spPr/>
        <p:txBody>
          <a:bodyPr/>
          <a:p>
            <a:fld id="{24BB964D-0400-46D3-B292-59AF766CA72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80"/>
          </p:nvPr>
        </p:nvSpPr>
        <p:spPr/>
        <p:txBody>
          <a:bodyPr/>
          <a:p>
            <a:fld id="{75C99279-2A54-49EF-9113-BA26DE55518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83"/>
          </p:nvPr>
        </p:nvSpPr>
        <p:spPr/>
        <p:txBody>
          <a:bodyPr/>
          <a:p>
            <a:fld id="{50FFA931-3EFC-4C77-A172-276393D0E61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86"/>
          </p:nvPr>
        </p:nvSpPr>
        <p:spPr/>
        <p:txBody>
          <a:bodyPr/>
          <a:p>
            <a:fld id="{BE30CF54-0593-4A1F-934A-7F6BAFC77C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89"/>
          </p:nvPr>
        </p:nvSpPr>
        <p:spPr/>
        <p:txBody>
          <a:bodyPr/>
          <a:p>
            <a:fld id="{7E0BD729-E17F-4275-AAEF-17D8C3A7ED7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92"/>
          </p:nvPr>
        </p:nvSpPr>
        <p:spPr/>
        <p:txBody>
          <a:bodyPr/>
          <a:p>
            <a:fld id="{40B4A6B7-2CFE-4D39-8BD4-A8F8448189A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6"/>
          </p:nvPr>
        </p:nvSpPr>
        <p:spPr/>
        <p:txBody>
          <a:bodyPr/>
          <a:p>
            <a:fld id="{B9B27FA2-0A29-49A0-BB98-C102649E660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7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95"/>
          </p:nvPr>
        </p:nvSpPr>
        <p:spPr/>
        <p:txBody>
          <a:bodyPr/>
          <a:p>
            <a:fld id="{6CF8475F-51D1-461A-85B6-B8F4D7C9B51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98"/>
          </p:nvPr>
        </p:nvSpPr>
        <p:spPr/>
        <p:txBody>
          <a:bodyPr/>
          <a:p>
            <a:fld id="{A0EE1605-CEBB-4477-82F3-ECF7C5D355F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01"/>
          </p:nvPr>
        </p:nvSpPr>
        <p:spPr/>
        <p:txBody>
          <a:bodyPr/>
          <a:p>
            <a:fld id="{84B471FE-60AE-402E-A825-94351FD550E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04"/>
          </p:nvPr>
        </p:nvSpPr>
        <p:spPr/>
        <p:txBody>
          <a:bodyPr/>
          <a:p>
            <a:fld id="{F570DC6E-C588-4C65-9E1D-BCF2C501EF7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9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07"/>
          </p:nvPr>
        </p:nvSpPr>
        <p:spPr/>
        <p:txBody>
          <a:bodyPr/>
          <a:p>
            <a:fld id="{FF64022E-F429-4BF8-AEED-071A5B2E1FD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0"/>
          </p:nvPr>
        </p:nvSpPr>
        <p:spPr/>
        <p:txBody>
          <a:bodyPr/>
          <a:p>
            <a:fld id="{E1F3F9F5-79CB-42D0-B5E3-7D5DD4BC433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3"/>
          </p:nvPr>
        </p:nvSpPr>
        <p:spPr/>
        <p:txBody>
          <a:bodyPr/>
          <a:p>
            <a:fld id="{50A24B22-5757-4B23-9CCF-5B838161CBE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6"/>
          </p:nvPr>
        </p:nvSpPr>
        <p:spPr/>
        <p:txBody>
          <a:bodyPr/>
          <a:p>
            <a:fld id="{7CB6BD5B-CFD3-4A25-B72D-EABAB437457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9"/>
          </p:nvPr>
        </p:nvSpPr>
        <p:spPr/>
        <p:txBody>
          <a:bodyPr/>
          <a:p>
            <a:fld id="{82B6F0EA-404F-426E-A17F-0C621569396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22"/>
          </p:nvPr>
        </p:nvSpPr>
        <p:spPr/>
        <p:txBody>
          <a:bodyPr/>
          <a:p>
            <a:fld id="{5636C0FF-1AAA-4EFF-9642-DBAAF17C52C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79"/>
          </p:nvPr>
        </p:nvSpPr>
        <p:spPr/>
        <p:txBody>
          <a:bodyPr/>
          <a:p>
            <a:fld id="{528961A3-F2B4-43B1-9035-60106A9494E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24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2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26"/>
          </p:nvPr>
        </p:nvSpPr>
        <p:spPr/>
        <p:txBody>
          <a:bodyPr/>
          <a:p>
            <a:fld id="{DFA0C438-9038-457D-A944-F64F492B371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2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29"/>
          </p:nvPr>
        </p:nvSpPr>
        <p:spPr/>
        <p:txBody>
          <a:bodyPr/>
          <a:p>
            <a:fld id="{298A1C66-C26B-4ABB-80A6-25CE22E287C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3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32"/>
          </p:nvPr>
        </p:nvSpPr>
        <p:spPr/>
        <p:txBody>
          <a:bodyPr/>
          <a:p>
            <a:fld id="{90D01752-0DF4-4B29-BF00-B9169D1EEA3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35"/>
          </p:nvPr>
        </p:nvSpPr>
        <p:spPr/>
        <p:txBody>
          <a:bodyPr/>
          <a:p>
            <a:fld id="{86251518-0747-415A-9F0B-DA20B205F3E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38"/>
          </p:nvPr>
        </p:nvSpPr>
        <p:spPr/>
        <p:txBody>
          <a:bodyPr/>
          <a:p>
            <a:fld id="{C1A552D4-9339-455B-9E7D-82ED46AD2CB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41"/>
          </p:nvPr>
        </p:nvSpPr>
        <p:spPr/>
        <p:txBody>
          <a:bodyPr/>
          <a:p>
            <a:fld id="{7EA620EC-6770-4C53-BAD8-569EF79B405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44"/>
          </p:nvPr>
        </p:nvSpPr>
        <p:spPr/>
        <p:txBody>
          <a:bodyPr/>
          <a:p>
            <a:fld id="{1B5CB552-303E-4862-80E7-55350B527BD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47"/>
          </p:nvPr>
        </p:nvSpPr>
        <p:spPr/>
        <p:txBody>
          <a:bodyPr/>
          <a:p>
            <a:fld id="{F9E677A1-CDE4-4D26-9C9C-7A9CAB41943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50"/>
          </p:nvPr>
        </p:nvSpPr>
        <p:spPr/>
        <p:txBody>
          <a:bodyPr/>
          <a:p>
            <a:fld id="{0094464C-B52F-47D4-8187-6123A979079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2"/>
          </p:nvPr>
        </p:nvSpPr>
        <p:spPr/>
        <p:txBody>
          <a:bodyPr/>
          <a:p>
            <a:fld id="{5C8109C1-2E5F-4ECC-9FBB-B9581B114D4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53"/>
          </p:nvPr>
        </p:nvSpPr>
        <p:spPr/>
        <p:txBody>
          <a:bodyPr/>
          <a:p>
            <a:fld id="{EB4246E1-6CA3-44C3-9960-CBBC416E6F2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6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6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56"/>
          </p:nvPr>
        </p:nvSpPr>
        <p:spPr/>
        <p:txBody>
          <a:bodyPr/>
          <a:p>
            <a:fld id="{C0E5690C-F635-418B-B218-1D71E45B0E5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59"/>
          </p:nvPr>
        </p:nvSpPr>
        <p:spPr/>
        <p:txBody>
          <a:bodyPr/>
          <a:p>
            <a:fld id="{65958688-FAA7-43AC-81DC-5C5ADB36EC2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62"/>
          </p:nvPr>
        </p:nvSpPr>
        <p:spPr/>
        <p:txBody>
          <a:bodyPr/>
          <a:p>
            <a:fld id="{A6FBB611-B735-4317-BF04-2A3FDAC09F3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65"/>
          </p:nvPr>
        </p:nvSpPr>
        <p:spPr/>
        <p:txBody>
          <a:bodyPr/>
          <a:p>
            <a:fld id="{5F245F52-1AC3-473E-A364-01348D2BCED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68"/>
          </p:nvPr>
        </p:nvSpPr>
        <p:spPr/>
        <p:txBody>
          <a:bodyPr/>
          <a:p>
            <a:fld id="{7C53CBC8-E1C8-4D0C-BC34-567C4B9E337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71"/>
          </p:nvPr>
        </p:nvSpPr>
        <p:spPr/>
        <p:txBody>
          <a:bodyPr/>
          <a:p>
            <a:fld id="{C2BF4B53-564B-4C51-8DD4-438F5C1F24B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9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74"/>
          </p:nvPr>
        </p:nvSpPr>
        <p:spPr/>
        <p:txBody>
          <a:bodyPr/>
          <a:p>
            <a:fld id="{27362111-32EC-439F-AFE4-24212950CCC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0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0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77"/>
          </p:nvPr>
        </p:nvSpPr>
        <p:spPr/>
        <p:txBody>
          <a:bodyPr/>
          <a:p>
            <a:fld id="{F698423D-C1F6-46EF-B21D-C4CFD2D3353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80"/>
          </p:nvPr>
        </p:nvSpPr>
        <p:spPr/>
        <p:txBody>
          <a:bodyPr/>
          <a:p>
            <a:fld id="{CB772DEA-C859-4E14-A085-21C22BE331B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BE5D528-4F4C-4D59-AB8C-46502D12255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5"/>
          </p:nvPr>
        </p:nvSpPr>
        <p:spPr/>
        <p:txBody>
          <a:bodyPr/>
          <a:p>
            <a:fld id="{3D69C6EE-5140-49C7-B298-AA8C1A73088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83"/>
          </p:nvPr>
        </p:nvSpPr>
        <p:spPr/>
        <p:txBody>
          <a:bodyPr/>
          <a:p>
            <a:fld id="{A5912199-ACEF-49D7-B4A1-5010D44C28C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86"/>
          </p:nvPr>
        </p:nvSpPr>
        <p:spPr/>
        <p:txBody>
          <a:bodyPr/>
          <a:p>
            <a:fld id="{FC638545-5676-43DF-A243-2153F506A02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89"/>
          </p:nvPr>
        </p:nvSpPr>
        <p:spPr/>
        <p:txBody>
          <a:bodyPr/>
          <a:p>
            <a:fld id="{0BAB00E0-02B7-420C-8B10-FD9B1346629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3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3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92"/>
          </p:nvPr>
        </p:nvSpPr>
        <p:spPr/>
        <p:txBody>
          <a:bodyPr/>
          <a:p>
            <a:fld id="{F8D4904F-A345-4635-BCF7-E5CA64CC868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4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4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95"/>
          </p:nvPr>
        </p:nvSpPr>
        <p:spPr/>
        <p:txBody>
          <a:bodyPr/>
          <a:p>
            <a:fld id="{BD507A7E-2446-4AE1-B841-61F66E52659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98"/>
          </p:nvPr>
        </p:nvSpPr>
        <p:spPr/>
        <p:txBody>
          <a:bodyPr/>
          <a:p>
            <a:fld id="{D11026DC-BA6D-471A-B242-EEAD4FF1FE3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01"/>
          </p:nvPr>
        </p:nvSpPr>
        <p:spPr/>
        <p:txBody>
          <a:bodyPr/>
          <a:p>
            <a:fld id="{3F7F605B-C6C4-48A5-94C7-867D6E6A0E3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04"/>
          </p:nvPr>
        </p:nvSpPr>
        <p:spPr/>
        <p:txBody>
          <a:bodyPr/>
          <a:p>
            <a:fld id="{75085656-346B-46DF-B568-E258B5E8F33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9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07"/>
          </p:nvPr>
        </p:nvSpPr>
        <p:spPr/>
        <p:txBody>
          <a:bodyPr/>
          <a:p>
            <a:fld id="{F6A6E6BD-3ED0-453D-A07E-6DBBB654C8E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6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10"/>
          </p:nvPr>
        </p:nvSpPr>
        <p:spPr/>
        <p:txBody>
          <a:bodyPr/>
          <a:p>
            <a:fld id="{135A29DD-6F86-4A3A-BBB2-9F11C70D253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8"/>
          </p:nvPr>
        </p:nvSpPr>
        <p:spPr/>
        <p:txBody>
          <a:bodyPr/>
          <a:p>
            <a:fld id="{46F395FF-10AC-4F0A-8294-C2DC8FDEF05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7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13"/>
          </p:nvPr>
        </p:nvSpPr>
        <p:spPr/>
        <p:txBody>
          <a:bodyPr/>
          <a:p>
            <a:fld id="{864A2C9E-0FB1-4C58-8189-CCF90150E31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7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16"/>
          </p:nvPr>
        </p:nvSpPr>
        <p:spPr/>
        <p:txBody>
          <a:bodyPr/>
          <a:p>
            <a:fld id="{D86FE02F-78C3-4BC6-B353-D352B9660E0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19"/>
          </p:nvPr>
        </p:nvSpPr>
        <p:spPr/>
        <p:txBody>
          <a:bodyPr/>
          <a:p>
            <a:fld id="{123663B7-B976-4DE1-8C71-5106A1A8014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22"/>
          </p:nvPr>
        </p:nvSpPr>
        <p:spPr/>
        <p:txBody>
          <a:bodyPr/>
          <a:p>
            <a:fld id="{798D2D19-9D98-4B48-A3D9-D12474F2346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25"/>
          </p:nvPr>
        </p:nvSpPr>
        <p:spPr/>
        <p:txBody>
          <a:bodyPr/>
          <a:p>
            <a:fld id="{BC6C9817-D526-493E-BCD4-D32256439EA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28"/>
          </p:nvPr>
        </p:nvSpPr>
        <p:spPr/>
        <p:txBody>
          <a:bodyPr/>
          <a:p>
            <a:fld id="{0097E161-43DB-42EB-8CD9-03B4F6F9DBA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0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0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31"/>
          </p:nvPr>
        </p:nvSpPr>
        <p:spPr/>
        <p:txBody>
          <a:bodyPr/>
          <a:p>
            <a:fld id="{C15C50F0-A0D6-4C0D-9E74-FF02972E04E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34"/>
          </p:nvPr>
        </p:nvSpPr>
        <p:spPr/>
        <p:txBody>
          <a:bodyPr/>
          <a:p>
            <a:fld id="{9C69B65F-D1D4-4064-A6CD-D05AD45A3B9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3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3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37"/>
          </p:nvPr>
        </p:nvSpPr>
        <p:spPr/>
        <p:txBody>
          <a:bodyPr/>
          <a:p>
            <a:fld id="{52825F27-510C-447D-B0DC-9DC07936CD1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3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3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40"/>
          </p:nvPr>
        </p:nvSpPr>
        <p:spPr/>
        <p:txBody>
          <a:bodyPr/>
          <a:p>
            <a:fld id="{B93FF2E6-4971-455C-BCB5-A8A363CC07A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4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1"/>
          </p:nvPr>
        </p:nvSpPr>
        <p:spPr/>
        <p:txBody>
          <a:bodyPr/>
          <a:p>
            <a:fld id="{F63BA347-20AD-4791-BD47-18EEC696816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94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43"/>
          </p:nvPr>
        </p:nvSpPr>
        <p:spPr/>
        <p:txBody>
          <a:bodyPr/>
          <a:p>
            <a:fld id="{E424EFEC-FA37-418E-947A-9D1A51E7272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4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2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4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46"/>
          </p:nvPr>
        </p:nvSpPr>
        <p:spPr/>
        <p:txBody>
          <a:bodyPr/>
          <a:p>
            <a:fld id="{D189FBD0-7405-4161-AD4A-A9AAEE954B8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4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4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49"/>
          </p:nvPr>
        </p:nvSpPr>
        <p:spPr/>
        <p:txBody>
          <a:bodyPr/>
          <a:p>
            <a:fld id="{E7734B54-20E6-40B4-BCDF-8228CD4CE71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5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5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52"/>
          </p:nvPr>
        </p:nvSpPr>
        <p:spPr/>
        <p:txBody>
          <a:bodyPr/>
          <a:p>
            <a:fld id="{7A339E32-CCB4-41AE-8C5E-2C1716747D0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5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95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55"/>
          </p:nvPr>
        </p:nvSpPr>
        <p:spPr/>
        <p:txBody>
          <a:bodyPr/>
          <a:p>
            <a:fld id="{F1CBEFE7-758B-4747-AA72-0D613BC1FF5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5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5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58"/>
          </p:nvPr>
        </p:nvSpPr>
        <p:spPr/>
        <p:txBody>
          <a:bodyPr/>
          <a:p>
            <a:fld id="{51E3B5C9-FA2B-4070-9D37-49084E4C376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5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6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61"/>
          </p:nvPr>
        </p:nvSpPr>
        <p:spPr/>
        <p:txBody>
          <a:bodyPr/>
          <a:p>
            <a:fld id="{0528E720-E995-4909-A0B5-7C3786D7DDF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6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6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6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6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64"/>
          </p:nvPr>
        </p:nvSpPr>
        <p:spPr/>
        <p:txBody>
          <a:bodyPr/>
          <a:p>
            <a:fld id="{148E1FF8-5A27-4BBC-A0BD-A28AA36A2CF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6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6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67"/>
          </p:nvPr>
        </p:nvSpPr>
        <p:spPr/>
        <p:txBody>
          <a:bodyPr/>
          <a:p>
            <a:fld id="{5F869F04-59F2-4ABA-94A6-735AF489DAA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6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6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70"/>
          </p:nvPr>
        </p:nvSpPr>
        <p:spPr/>
        <p:txBody>
          <a:bodyPr/>
          <a:p>
            <a:fld id="{2B9829BD-9401-432F-81D9-1F704F49AF2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7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4"/>
          </p:nvPr>
        </p:nvSpPr>
        <p:spPr/>
        <p:txBody>
          <a:bodyPr/>
          <a:p>
            <a:fld id="{467ED537-B864-4B88-B06F-2D69CCAAFEA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7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73"/>
          </p:nvPr>
        </p:nvSpPr>
        <p:spPr/>
        <p:txBody>
          <a:bodyPr/>
          <a:p>
            <a:fld id="{D5AD6808-722F-4042-B1C0-12285DD16AA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7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75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3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9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77"/>
          </p:nvPr>
        </p:nvSpPr>
        <p:spPr/>
        <p:txBody>
          <a:bodyPr/>
          <a:p>
            <a:fld id="{B5F9F16A-538D-435F-B2C4-1FE7B334FD3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9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80"/>
          </p:nvPr>
        </p:nvSpPr>
        <p:spPr/>
        <p:txBody>
          <a:bodyPr/>
          <a:p>
            <a:fld id="{7F4012F6-D23A-4A04-BC09-01A73F9EB34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83"/>
          </p:nvPr>
        </p:nvSpPr>
        <p:spPr/>
        <p:txBody>
          <a:bodyPr/>
          <a:p>
            <a:fld id="{FFE3820F-FC48-40AF-811C-DD46EBE8769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9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86"/>
          </p:nvPr>
        </p:nvSpPr>
        <p:spPr/>
        <p:txBody>
          <a:bodyPr/>
          <a:p>
            <a:fld id="{32DD8425-E0B0-4B04-8DDA-EE06EE7D36C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89"/>
          </p:nvPr>
        </p:nvSpPr>
        <p:spPr/>
        <p:txBody>
          <a:bodyPr/>
          <a:p>
            <a:fld id="{83331C52-0F25-45DC-A6B1-8AD16DF8BB7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92"/>
          </p:nvPr>
        </p:nvSpPr>
        <p:spPr/>
        <p:txBody>
          <a:bodyPr/>
          <a:p>
            <a:fld id="{459E1BE3-B9AB-438A-8472-2DAC05F9CF0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99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95"/>
          </p:nvPr>
        </p:nvSpPr>
        <p:spPr/>
        <p:txBody>
          <a:bodyPr/>
          <a:p>
            <a:fld id="{771963E6-D565-4546-A39C-B318C381F69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99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1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9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98"/>
          </p:nvPr>
        </p:nvSpPr>
        <p:spPr/>
        <p:txBody>
          <a:bodyPr/>
          <a:p>
            <a:fld id="{1A522B17-3B58-435C-84A8-2817F1C0757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9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7"/>
          </p:nvPr>
        </p:nvSpPr>
        <p:spPr/>
        <p:txBody>
          <a:bodyPr/>
          <a:p>
            <a:fld id="{DF63A0A1-8294-4FD9-9B6A-A06A55734D3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0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01"/>
          </p:nvPr>
        </p:nvSpPr>
        <p:spPr/>
        <p:txBody>
          <a:bodyPr/>
          <a:p>
            <a:fld id="{5F003327-FC7E-4892-8463-7CA07BB4295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0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0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04"/>
          </p:nvPr>
        </p:nvSpPr>
        <p:spPr/>
        <p:txBody>
          <a:bodyPr/>
          <a:p>
            <a:fld id="{32735A91-94E0-415D-8EF9-47A41AC3D50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0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0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07"/>
          </p:nvPr>
        </p:nvSpPr>
        <p:spPr/>
        <p:txBody>
          <a:bodyPr/>
          <a:p>
            <a:fld id="{783F1F6B-8721-424A-B475-C256776A04A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0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0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10"/>
          </p:nvPr>
        </p:nvSpPr>
        <p:spPr/>
        <p:txBody>
          <a:bodyPr/>
          <a:p>
            <a:fld id="{402CFA61-1D1B-432F-B210-F7274FA8539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1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1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13"/>
          </p:nvPr>
        </p:nvSpPr>
        <p:spPr/>
        <p:txBody>
          <a:bodyPr/>
          <a:p>
            <a:fld id="{B40E6D87-8E2E-4DCF-9247-935760A5D2F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1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16"/>
          </p:nvPr>
        </p:nvSpPr>
        <p:spPr/>
        <p:txBody>
          <a:bodyPr/>
          <a:p>
            <a:fld id="{6B392EAA-2A9F-4501-A77A-FCF7C76C5A3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19"/>
          </p:nvPr>
        </p:nvSpPr>
        <p:spPr/>
        <p:txBody>
          <a:bodyPr/>
          <a:p>
            <a:fld id="{866B17E9-F374-4E9A-976A-F8629A79ECC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22"/>
          </p:nvPr>
        </p:nvSpPr>
        <p:spPr/>
        <p:txBody>
          <a:bodyPr/>
          <a:p>
            <a:fld id="{BB5385CD-D81D-40E7-8A1D-0C1C3A2720F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25"/>
          </p:nvPr>
        </p:nvSpPr>
        <p:spPr/>
        <p:txBody>
          <a:bodyPr/>
          <a:p>
            <a:fld id="{1C5A44C4-DC16-4214-B72C-D4216816DA1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27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9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00"/>
          </p:nvPr>
        </p:nvSpPr>
        <p:spPr/>
        <p:txBody>
          <a:bodyPr/>
          <a:p>
            <a:fld id="{4D4FCC69-8C48-48EF-BC36-EE90C31DFDF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29"/>
          </p:nvPr>
        </p:nvSpPr>
        <p:spPr/>
        <p:txBody>
          <a:bodyPr/>
          <a:p>
            <a:fld id="{6E6DB803-E142-46F6-843B-81B83FA6D97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32"/>
          </p:nvPr>
        </p:nvSpPr>
        <p:spPr/>
        <p:txBody>
          <a:bodyPr/>
          <a:p>
            <a:fld id="{EF951DC5-482A-4ADF-9483-86976AE3540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35"/>
          </p:nvPr>
        </p:nvSpPr>
        <p:spPr/>
        <p:txBody>
          <a:bodyPr/>
          <a:p>
            <a:fld id="{1A8FECC7-9D4A-46F3-BD85-DA30FBCC7EB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0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0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38"/>
          </p:nvPr>
        </p:nvSpPr>
        <p:spPr/>
        <p:txBody>
          <a:bodyPr/>
          <a:p>
            <a:fld id="{B47A6D33-2401-438B-8893-C2EC95F6435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41"/>
          </p:nvPr>
        </p:nvSpPr>
        <p:spPr/>
        <p:txBody>
          <a:bodyPr/>
          <a:p>
            <a:fld id="{53AC7421-C99A-4EBD-98D6-5C9605D3D85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44"/>
          </p:nvPr>
        </p:nvSpPr>
        <p:spPr/>
        <p:txBody>
          <a:bodyPr/>
          <a:p>
            <a:fld id="{33778995-831D-4E50-911C-57596418BEE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47"/>
          </p:nvPr>
        </p:nvSpPr>
        <p:spPr/>
        <p:txBody>
          <a:bodyPr/>
          <a:p>
            <a:fld id="{64BFB95E-A000-4383-8368-0D090A4BAF5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50"/>
          </p:nvPr>
        </p:nvSpPr>
        <p:spPr/>
        <p:txBody>
          <a:bodyPr/>
          <a:p>
            <a:fld id="{4F31F407-8A28-4D08-8503-6AF677F253B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2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053"/>
          </p:nvPr>
        </p:nvSpPr>
        <p:spPr/>
        <p:txBody>
          <a:bodyPr/>
          <a:p>
            <a:fld id="{2C931017-373B-4086-8ED6-88652D5A5B8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56"/>
          </p:nvPr>
        </p:nvSpPr>
        <p:spPr/>
        <p:txBody>
          <a:bodyPr/>
          <a:p>
            <a:fld id="{C58A7E6F-752B-4FC2-BA4C-5CD3FC0CC28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3"/>
          </p:nvPr>
        </p:nvSpPr>
        <p:spPr/>
        <p:txBody>
          <a:bodyPr/>
          <a:p>
            <a:fld id="{652FEE1B-38F7-47CE-B8AB-B4EABF0E71C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59"/>
          </p:nvPr>
        </p:nvSpPr>
        <p:spPr/>
        <p:txBody>
          <a:bodyPr/>
          <a:p>
            <a:fld id="{E1D3DAF6-7D71-4D69-B5FC-DCCFF7CC319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3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062"/>
          </p:nvPr>
        </p:nvSpPr>
        <p:spPr/>
        <p:txBody>
          <a:bodyPr/>
          <a:p>
            <a:fld id="{42DB3311-FD9A-4F1C-9FB2-490D2C9FA13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65"/>
          </p:nvPr>
        </p:nvSpPr>
        <p:spPr/>
        <p:txBody>
          <a:bodyPr/>
          <a:p>
            <a:fld id="{EEF290BE-0A31-47CE-B1ED-93C91D1535C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0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68"/>
          </p:nvPr>
        </p:nvSpPr>
        <p:spPr/>
        <p:txBody>
          <a:bodyPr/>
          <a:p>
            <a:fld id="{5807C0D7-7BA4-49A0-8B8A-871F491E00F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5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5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71"/>
          </p:nvPr>
        </p:nvSpPr>
        <p:spPr/>
        <p:txBody>
          <a:bodyPr/>
          <a:p>
            <a:fld id="{FA6E2819-93E8-4834-8BE4-4CF0DA3CCF9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0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74"/>
          </p:nvPr>
        </p:nvSpPr>
        <p:spPr/>
        <p:txBody>
          <a:bodyPr/>
          <a:p>
            <a:fld id="{DAF5D17D-1E1D-4302-81E9-459C9A3640E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77"/>
          </p:nvPr>
        </p:nvSpPr>
        <p:spPr/>
        <p:txBody>
          <a:bodyPr/>
          <a:p>
            <a:fld id="{7ED8BDA4-7CFF-44BF-9BBE-EA9FFD273D2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80"/>
          </p:nvPr>
        </p:nvSpPr>
        <p:spPr/>
        <p:txBody>
          <a:bodyPr/>
          <a:p>
            <a:fld id="{FC424DA0-EE6F-4AC3-A586-D806A573ED2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82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3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8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84"/>
          </p:nvPr>
        </p:nvSpPr>
        <p:spPr/>
        <p:txBody>
          <a:bodyPr/>
          <a:p>
            <a:fld id="{A79A079B-0294-4D46-ADF8-8C31E2D0592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8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6"/>
          </p:nvPr>
        </p:nvSpPr>
        <p:spPr/>
        <p:txBody>
          <a:bodyPr/>
          <a:p>
            <a:fld id="{97035796-81C8-4263-B658-FED2782CA30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8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87"/>
          </p:nvPr>
        </p:nvSpPr>
        <p:spPr/>
        <p:txBody>
          <a:bodyPr/>
          <a:p>
            <a:fld id="{E872E7EC-B0AA-40D2-9811-CB092719E62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8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8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90"/>
          </p:nvPr>
        </p:nvSpPr>
        <p:spPr/>
        <p:txBody>
          <a:bodyPr/>
          <a:p>
            <a:fld id="{ECFC6FF5-7484-4654-922C-48CD9F19AD8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9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9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93"/>
          </p:nvPr>
        </p:nvSpPr>
        <p:spPr/>
        <p:txBody>
          <a:bodyPr/>
          <a:p>
            <a:fld id="{072E0CBB-316F-4651-9410-C62C6DF5CAE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9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9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96"/>
          </p:nvPr>
        </p:nvSpPr>
        <p:spPr/>
        <p:txBody>
          <a:bodyPr/>
          <a:p>
            <a:fld id="{3A9A1286-AFC8-4F56-84D5-D23B2EE12C4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9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9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99"/>
          </p:nvPr>
        </p:nvSpPr>
        <p:spPr/>
        <p:txBody>
          <a:bodyPr/>
          <a:p>
            <a:fld id="{A3611A7A-429A-4036-AA0D-B0FA924AAF8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0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0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02"/>
          </p:nvPr>
        </p:nvSpPr>
        <p:spPr/>
        <p:txBody>
          <a:bodyPr/>
          <a:p>
            <a:fld id="{4316E40B-C429-4AA5-BC09-4834DAC4A54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0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0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05"/>
          </p:nvPr>
        </p:nvSpPr>
        <p:spPr/>
        <p:txBody>
          <a:bodyPr/>
          <a:p>
            <a:fld id="{E199B967-7BAB-4B4A-B6CA-64A95A27032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0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0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08"/>
          </p:nvPr>
        </p:nvSpPr>
        <p:spPr/>
        <p:txBody>
          <a:bodyPr/>
          <a:p>
            <a:fld id="{0FEBDDE9-3580-4DDC-9B17-980FD3FE7E6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0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11"/>
          </p:nvPr>
        </p:nvSpPr>
        <p:spPr/>
        <p:txBody>
          <a:bodyPr/>
          <a:p>
            <a:fld id="{C66FAB33-30C1-4110-ABB9-C0AF1AE805A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13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09"/>
          </p:nvPr>
        </p:nvSpPr>
        <p:spPr/>
        <p:txBody>
          <a:bodyPr/>
          <a:p>
            <a:fld id="{0A65299A-F823-424E-AF0F-6A9AC3A3E2D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15"/>
          </p:nvPr>
        </p:nvSpPr>
        <p:spPr/>
        <p:txBody>
          <a:bodyPr/>
          <a:p>
            <a:fld id="{38606644-D6EE-42A9-B119-F9B263DA913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2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2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18"/>
          </p:nvPr>
        </p:nvSpPr>
        <p:spPr/>
        <p:txBody>
          <a:bodyPr/>
          <a:p>
            <a:fld id="{32F0ED83-F762-4678-B74B-F9A47E1103A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3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21"/>
          </p:nvPr>
        </p:nvSpPr>
        <p:spPr/>
        <p:txBody>
          <a:bodyPr/>
          <a:p>
            <a:fld id="{21506E5E-A85E-4F7D-B5CA-08F4162F6EC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24"/>
          </p:nvPr>
        </p:nvSpPr>
        <p:spPr/>
        <p:txBody>
          <a:bodyPr/>
          <a:p>
            <a:fld id="{1C2A381A-502F-4E2C-AED2-E68ABD9C7AC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27"/>
          </p:nvPr>
        </p:nvSpPr>
        <p:spPr/>
        <p:txBody>
          <a:bodyPr/>
          <a:p>
            <a:fld id="{ADA3AE70-7F7B-4E9B-B7F7-9B832D68A83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30"/>
          </p:nvPr>
        </p:nvSpPr>
        <p:spPr/>
        <p:txBody>
          <a:bodyPr/>
          <a:p>
            <a:fld id="{D5C84B60-5F71-4040-8BC4-11287858A3A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33"/>
          </p:nvPr>
        </p:nvSpPr>
        <p:spPr/>
        <p:txBody>
          <a:bodyPr/>
          <a:p>
            <a:fld id="{12477879-0A24-4E36-A1B8-2041F09637D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3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3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36"/>
          </p:nvPr>
        </p:nvSpPr>
        <p:spPr/>
        <p:txBody>
          <a:bodyPr/>
          <a:p>
            <a:fld id="{4C5D368D-C2E4-4EB5-B96D-9B2B473A41D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3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3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39"/>
          </p:nvPr>
        </p:nvSpPr>
        <p:spPr/>
        <p:txBody>
          <a:bodyPr/>
          <a:p>
            <a:fld id="{2787F8CA-8317-4076-A67D-98E29806F7B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4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78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4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2"/>
          </p:nvPr>
        </p:nvSpPr>
        <p:spPr/>
        <p:txBody>
          <a:bodyPr/>
          <a:p>
            <a:fld id="{0A896838-800E-472D-995B-93ABBF1F059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4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2"/>
          </p:nvPr>
        </p:nvSpPr>
        <p:spPr/>
        <p:txBody>
          <a:bodyPr/>
          <a:p>
            <a:fld id="{D752D780-B9A1-44EF-92A0-DF7D5F0041F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FCF84C26-3EF0-4CA0-AE0D-5E4551C71F9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4897AE2C-79D6-47A9-9D8F-B275EDCCB72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668C9C0C-A287-472E-82A8-D38A606815A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3A937B4D-8DE0-401A-A6E7-D097DD244F0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9DD30DAF-69F1-49E5-AF88-3394AB237B4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7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9FC96648-0F76-4AC3-AD1E-1A827C2C2E7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99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5"/>
          </p:nvPr>
        </p:nvSpPr>
        <p:spPr/>
        <p:txBody>
          <a:bodyPr/>
          <a:p>
            <a:fld id="{D11A4FBA-C3A2-4715-8FF6-1E8150C9059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32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4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8"/>
          </p:nvPr>
        </p:nvSpPr>
        <p:spPr/>
        <p:txBody>
          <a:bodyPr/>
          <a:p>
            <a:fld id="{DA3E5206-1E06-4D94-A800-A1A56835436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4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E53CD794-5259-488C-A554-637FE2AFADE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5"/>
          </p:nvPr>
        </p:nvSpPr>
        <p:spPr/>
        <p:txBody>
          <a:bodyPr/>
          <a:p>
            <a:fld id="{CEC3EF44-194C-4573-A86D-15C1B54C0BA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8"/>
          </p:nvPr>
        </p:nvSpPr>
        <p:spPr/>
        <p:txBody>
          <a:bodyPr/>
          <a:p>
            <a:fld id="{E433227B-E6C6-48F7-985A-7BDD99523A2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1"/>
          </p:nvPr>
        </p:nvSpPr>
        <p:spPr/>
        <p:txBody>
          <a:bodyPr/>
          <a:p>
            <a:fld id="{69D7AC9C-F4EE-4A96-962D-59412AFD510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4"/>
          </p:nvPr>
        </p:nvSpPr>
        <p:spPr/>
        <p:txBody>
          <a:bodyPr/>
          <a:p>
            <a:fld id="{4CC22EEE-E7C7-4E31-8E8F-0E99C68AFCB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7"/>
          </p:nvPr>
        </p:nvSpPr>
        <p:spPr/>
        <p:txBody>
          <a:bodyPr/>
          <a:p>
            <a:fld id="{546F7207-2EE5-4153-B2E3-5CA4199A9D8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0"/>
          </p:nvPr>
        </p:nvSpPr>
        <p:spPr/>
        <p:txBody>
          <a:bodyPr/>
          <a:p>
            <a:fld id="{278EDA14-3F79-4E55-98CC-C96513BEC09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3"/>
          </p:nvPr>
        </p:nvSpPr>
        <p:spPr/>
        <p:txBody>
          <a:bodyPr/>
          <a:p>
            <a:fld id="{6C6FB6D9-7547-435F-A497-FD7B301BFCC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36"/>
          </p:nvPr>
        </p:nvSpPr>
        <p:spPr/>
        <p:txBody>
          <a:bodyPr/>
          <a:p>
            <a:fld id="{F069B2F0-0CE6-4495-9DA9-0B81F8F249C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3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39"/>
          </p:nvPr>
        </p:nvSpPr>
        <p:spPr/>
        <p:txBody>
          <a:bodyPr/>
          <a:p>
            <a:fld id="{BCF4BEF8-DDBF-4C38-A71A-9A9D30A45F4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4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2"/>
          </p:nvPr>
        </p:nvSpPr>
        <p:spPr/>
        <p:txBody>
          <a:bodyPr/>
          <a:p>
            <a:fld id="{BDCB587C-2F27-47F7-BE49-D9E3BB0FEF8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4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EC53F20D-E380-4535-8503-D72BE7229B3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4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5"/>
          </p:nvPr>
        </p:nvSpPr>
        <p:spPr/>
        <p:txBody>
          <a:bodyPr/>
          <a:p>
            <a:fld id="{27F48DF2-78DE-4A24-A2FA-D28A4224B43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4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8"/>
          </p:nvPr>
        </p:nvSpPr>
        <p:spPr/>
        <p:txBody>
          <a:bodyPr/>
          <a:p>
            <a:fld id="{BEE88B76-8899-421B-885E-399B25EE341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4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5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1"/>
          </p:nvPr>
        </p:nvSpPr>
        <p:spPr/>
        <p:txBody>
          <a:bodyPr/>
          <a:p>
            <a:fld id="{B921E2E4-FBBA-4AAE-AED5-45C94EFF384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5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54"/>
          </p:nvPr>
        </p:nvSpPr>
        <p:spPr/>
        <p:txBody>
          <a:bodyPr/>
          <a:p>
            <a:fld id="{86EA60B1-411D-4555-AF01-CE2401981DA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5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5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7"/>
          </p:nvPr>
        </p:nvSpPr>
        <p:spPr/>
        <p:txBody>
          <a:bodyPr/>
          <a:p>
            <a:fld id="{5D2C9F9A-A771-4545-AB03-47BA0B41E1F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5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60"/>
          </p:nvPr>
        </p:nvSpPr>
        <p:spPr/>
        <p:txBody>
          <a:bodyPr/>
          <a:p>
            <a:fld id="{5EF90544-E2FE-46C5-943C-33A7143604C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6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63"/>
          </p:nvPr>
        </p:nvSpPr>
        <p:spPr/>
        <p:txBody>
          <a:bodyPr/>
          <a:p>
            <a:fld id="{6C8A11C8-CFF2-49D4-BA6E-7AE45EEFB9B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6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66"/>
          </p:nvPr>
        </p:nvSpPr>
        <p:spPr/>
        <p:txBody>
          <a:bodyPr/>
          <a:p>
            <a:fld id="{84B35973-B5A3-43F2-B445-516069F2C9C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6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69"/>
          </p:nvPr>
        </p:nvSpPr>
        <p:spPr/>
        <p:txBody>
          <a:bodyPr/>
          <a:p>
            <a:fld id="{3B665E43-462D-4C46-B97B-84DE6C2F2DD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7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7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2"/>
          </p:nvPr>
        </p:nvSpPr>
        <p:spPr/>
        <p:txBody>
          <a:bodyPr/>
          <a:p>
            <a:fld id="{2A30F11B-8B81-4F62-BF12-D3FE2D8BEFB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7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7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5"/>
          </p:nvPr>
        </p:nvSpPr>
        <p:spPr/>
        <p:txBody>
          <a:bodyPr/>
          <a:p>
            <a:fld id="{DF5FAAF1-1DAA-4A98-84FB-100F4E11548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7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7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78"/>
          </p:nvPr>
        </p:nvSpPr>
        <p:spPr/>
        <p:txBody>
          <a:bodyPr/>
          <a:p>
            <a:fld id="{924724AD-D5FB-4C07-90C5-60D1EA13978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7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8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1"/>
          </p:nvPr>
        </p:nvSpPr>
        <p:spPr/>
        <p:txBody>
          <a:bodyPr/>
          <a:p>
            <a:fld id="{866ECA04-3BC4-4E78-B651-6322D26B97F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8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84"/>
          </p:nvPr>
        </p:nvSpPr>
        <p:spPr/>
        <p:txBody>
          <a:bodyPr/>
          <a:p>
            <a:fld id="{05845907-82FF-47FD-B8E2-DFFF5EE8A9E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8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8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87"/>
          </p:nvPr>
        </p:nvSpPr>
        <p:spPr/>
        <p:txBody>
          <a:bodyPr/>
          <a:p>
            <a:fld id="{F2847589-3119-49DF-885F-DC06168CB23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8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90"/>
          </p:nvPr>
        </p:nvSpPr>
        <p:spPr/>
        <p:txBody>
          <a:bodyPr/>
          <a:p>
            <a:fld id="{83589326-875B-4DC8-8AFF-F60850682D2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9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93"/>
          </p:nvPr>
        </p:nvSpPr>
        <p:spPr/>
        <p:txBody>
          <a:bodyPr/>
          <a:p>
            <a:fld id="{800474AB-1C9C-4F41-B383-0830A1FFD29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9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96"/>
          </p:nvPr>
        </p:nvSpPr>
        <p:spPr/>
        <p:txBody>
          <a:bodyPr/>
          <a:p>
            <a:fld id="{23A95521-70A9-457B-A22D-5B5FD71192F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9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99"/>
          </p:nvPr>
        </p:nvSpPr>
        <p:spPr/>
        <p:txBody>
          <a:bodyPr/>
          <a:p>
            <a:fld id="{E7EAB53C-A666-4E6B-A130-F3E3D5DA8A7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0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2"/>
          </p:nvPr>
        </p:nvSpPr>
        <p:spPr/>
        <p:txBody>
          <a:bodyPr/>
          <a:p>
            <a:fld id="{F3B80312-D5F7-4E59-A319-EF5877D5D16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0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6"/>
          </p:nvPr>
        </p:nvSpPr>
        <p:spPr/>
        <p:txBody>
          <a:bodyPr/>
          <a:p>
            <a:fld id="{A455428D-87D9-42BF-8F47-F48B55014EB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0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5"/>
          </p:nvPr>
        </p:nvSpPr>
        <p:spPr/>
        <p:txBody>
          <a:bodyPr/>
          <a:p>
            <a:fld id="{765BFA74-831F-44A9-ADE1-9D6B0D7DE21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0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0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08"/>
          </p:nvPr>
        </p:nvSpPr>
        <p:spPr/>
        <p:txBody>
          <a:bodyPr/>
          <a:p>
            <a:fld id="{66775E16-B740-4FF4-BD63-4D9BA482413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0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11"/>
          </p:nvPr>
        </p:nvSpPr>
        <p:spPr/>
        <p:txBody>
          <a:bodyPr/>
          <a:p>
            <a:fld id="{4C4DC7ED-2038-435C-AD7B-37A54749410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4"/>
          </p:nvPr>
        </p:nvSpPr>
        <p:spPr/>
        <p:txBody>
          <a:bodyPr/>
          <a:p>
            <a:fld id="{851171A8-1B93-4C79-A712-029A41EEE44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17"/>
          </p:nvPr>
        </p:nvSpPr>
        <p:spPr/>
        <p:txBody>
          <a:bodyPr/>
          <a:p>
            <a:fld id="{086A53B1-1987-4253-B8C6-66788DB6D44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20"/>
          </p:nvPr>
        </p:nvSpPr>
        <p:spPr/>
        <p:txBody>
          <a:bodyPr/>
          <a:p>
            <a:fld id="{2681B66F-41F0-4CDD-8C63-A786ADABE97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23"/>
          </p:nvPr>
        </p:nvSpPr>
        <p:spPr/>
        <p:txBody>
          <a:bodyPr/>
          <a:p>
            <a:fld id="{0EB4E5FF-0FE2-43F0-BBB6-16B926C8984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26"/>
          </p:nvPr>
        </p:nvSpPr>
        <p:spPr/>
        <p:txBody>
          <a:bodyPr/>
          <a:p>
            <a:fld id="{7DADA878-4C13-481F-B551-7E7DF70990C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29"/>
          </p:nvPr>
        </p:nvSpPr>
        <p:spPr/>
        <p:txBody>
          <a:bodyPr/>
          <a:p>
            <a:fld id="{FB65D13D-F513-4781-B2AA-C65EB14153A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2"/>
          </p:nvPr>
        </p:nvSpPr>
        <p:spPr/>
        <p:txBody>
          <a:bodyPr/>
          <a:p>
            <a:fld id="{999F159A-8060-4DA6-B727-93966AD9294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3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9"/>
          </p:nvPr>
        </p:nvSpPr>
        <p:spPr/>
        <p:txBody>
          <a:bodyPr/>
          <a:p>
            <a:fld id="{107DBEB8-6433-4BC1-B4C1-0C54AA186BE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35"/>
          </p:nvPr>
        </p:nvSpPr>
        <p:spPr/>
        <p:txBody>
          <a:bodyPr/>
          <a:p>
            <a:fld id="{28505F72-6243-43C3-9E65-F8454D1875B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3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8"/>
          </p:nvPr>
        </p:nvSpPr>
        <p:spPr/>
        <p:txBody>
          <a:bodyPr/>
          <a:p>
            <a:fld id="{AC789ADA-62CC-4543-BCAF-216FF73C3A8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3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41"/>
          </p:nvPr>
        </p:nvSpPr>
        <p:spPr/>
        <p:txBody>
          <a:bodyPr/>
          <a:p>
            <a:fld id="{56B747C5-190C-45E1-B78F-3EF56CC5D4F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4"/>
          </p:nvPr>
        </p:nvSpPr>
        <p:spPr/>
        <p:txBody>
          <a:bodyPr/>
          <a:p>
            <a:fld id="{127059D0-CA40-4037-8CDB-921DA99BA05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47"/>
          </p:nvPr>
        </p:nvSpPr>
        <p:spPr/>
        <p:txBody>
          <a:bodyPr/>
          <a:p>
            <a:fld id="{179B150B-0C1E-4036-83E8-91E481DEA7B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50"/>
          </p:nvPr>
        </p:nvSpPr>
        <p:spPr/>
        <p:txBody>
          <a:bodyPr/>
          <a:p>
            <a:fld id="{0EE3F043-BBE0-49DA-8E94-873DFEA88FA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53"/>
          </p:nvPr>
        </p:nvSpPr>
        <p:spPr/>
        <p:txBody>
          <a:bodyPr/>
          <a:p>
            <a:fld id="{13979D15-1247-4D32-ACA5-93F161A91A1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5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56"/>
          </p:nvPr>
        </p:nvSpPr>
        <p:spPr/>
        <p:txBody>
          <a:bodyPr/>
          <a:p>
            <a:fld id="{454EA53D-A6EE-4574-B49E-DF25B93E87B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59"/>
          </p:nvPr>
        </p:nvSpPr>
        <p:spPr/>
        <p:txBody>
          <a:bodyPr/>
          <a:p>
            <a:fld id="{A96AD835-3674-4AC0-85B8-EF7E5064663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6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62"/>
          </p:nvPr>
        </p:nvSpPr>
        <p:spPr/>
        <p:txBody>
          <a:bodyPr/>
          <a:p>
            <a:fld id="{1D665D2D-43CC-4CA2-A8A3-F5AD3321E0D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6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2"/>
          </p:nvPr>
        </p:nvSpPr>
        <p:spPr/>
        <p:txBody>
          <a:bodyPr/>
          <a:p>
            <a:fld id="{B0E01D36-DECC-4B7D-8792-DBF4425FC5D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65"/>
          </p:nvPr>
        </p:nvSpPr>
        <p:spPr/>
        <p:txBody>
          <a:bodyPr/>
          <a:p>
            <a:fld id="{121A87BA-3D10-4F7B-BC91-2C08CB72523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6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8"/>
          </p:nvPr>
        </p:nvSpPr>
        <p:spPr/>
        <p:txBody>
          <a:bodyPr/>
          <a:p>
            <a:fld id="{EC1227D9-F022-4E03-9FE3-61EBE7A6A9E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6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71"/>
          </p:nvPr>
        </p:nvSpPr>
        <p:spPr/>
        <p:txBody>
          <a:bodyPr/>
          <a:p>
            <a:fld id="{3CDA8C1A-50FF-4E86-B231-6DC382A5D94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7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4"/>
          </p:nvPr>
        </p:nvSpPr>
        <p:spPr/>
        <p:txBody>
          <a:bodyPr/>
          <a:p>
            <a:fld id="{D68C5704-7300-4FC9-947B-3FC2BE33DFF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7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7"/>
          </p:nvPr>
        </p:nvSpPr>
        <p:spPr/>
        <p:txBody>
          <a:bodyPr/>
          <a:p>
            <a:fld id="{84A7B8AF-1719-4423-84A7-DDAF614C111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7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Обычный 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7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80"/>
          </p:nvPr>
        </p:nvSpPr>
        <p:spPr/>
        <p:txBody>
          <a:bodyPr/>
          <a:p>
            <a:fld id="{E858E526-8334-4A52-94D1-E2DE672333F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8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Обычный 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8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83"/>
          </p:nvPr>
        </p:nvSpPr>
        <p:spPr/>
        <p:txBody>
          <a:bodyPr/>
          <a:p>
            <a:fld id="{2CE69810-FA14-49C6-81FB-1CF3A3B6E62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8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Обычный 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86"/>
          </p:nvPr>
        </p:nvSpPr>
        <p:spPr/>
        <p:txBody>
          <a:bodyPr/>
          <a:p>
            <a:fld id="{3C3020DC-D767-4F9D-9919-9A7911BD183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Обычный 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8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89"/>
          </p:nvPr>
        </p:nvSpPr>
        <p:spPr/>
        <p:txBody>
          <a:bodyPr/>
          <a:p>
            <a:fld id="{2BB99581-623D-4FA3-91C8-D50755EF40A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9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Обычный 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2"/>
          </p:nvPr>
        </p:nvSpPr>
        <p:spPr/>
        <p:txBody>
          <a:bodyPr/>
          <a:p>
            <a:fld id="{577867B4-C264-4F40-BE76-782C61BE38C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9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00.xml.rels><?xml version="1.0" encoding="UTF-8"?>
<Relationships xmlns="http://schemas.openxmlformats.org/package/2006/relationships"><Relationship Id="rId1" Type="http://schemas.openxmlformats.org/officeDocument/2006/relationships/theme" Target="../theme/theme100.xml"/><Relationship Id="rId2" Type="http://schemas.openxmlformats.org/officeDocument/2006/relationships/slideLayout" Target="../slideLayouts/slideLayout100.xml"/>
</Relationships>
</file>

<file path=ppt/slideMasters/_rels/slideMaster101.xml.rels><?xml version="1.0" encoding="UTF-8"?>
<Relationships xmlns="http://schemas.openxmlformats.org/package/2006/relationships"><Relationship Id="rId1" Type="http://schemas.openxmlformats.org/officeDocument/2006/relationships/theme" Target="../theme/theme101.xml"/><Relationship Id="rId2" Type="http://schemas.openxmlformats.org/officeDocument/2006/relationships/slideLayout" Target="../slideLayouts/slideLayout101.xml"/>
</Relationships>
</file>

<file path=ppt/slideMasters/_rels/slideMaster102.xml.rels><?xml version="1.0" encoding="UTF-8"?>
<Relationships xmlns="http://schemas.openxmlformats.org/package/2006/relationships"><Relationship Id="rId1" Type="http://schemas.openxmlformats.org/officeDocument/2006/relationships/theme" Target="../theme/theme102.xml"/><Relationship Id="rId2" Type="http://schemas.openxmlformats.org/officeDocument/2006/relationships/slideLayout" Target="../slideLayouts/slideLayout102.xml"/>
</Relationships>
</file>

<file path=ppt/slideMasters/_rels/slideMaster103.xml.rels><?xml version="1.0" encoding="UTF-8"?>
<Relationships xmlns="http://schemas.openxmlformats.org/package/2006/relationships"><Relationship Id="rId1" Type="http://schemas.openxmlformats.org/officeDocument/2006/relationships/theme" Target="../theme/theme103.xml"/><Relationship Id="rId2" Type="http://schemas.openxmlformats.org/officeDocument/2006/relationships/slideLayout" Target="../slideLayouts/slideLayout103.xml"/>
</Relationships>
</file>

<file path=ppt/slideMasters/_rels/slideMaster104.xml.rels><?xml version="1.0" encoding="UTF-8"?>
<Relationships xmlns="http://schemas.openxmlformats.org/package/2006/relationships"><Relationship Id="rId1" Type="http://schemas.openxmlformats.org/officeDocument/2006/relationships/theme" Target="../theme/theme104.xml"/><Relationship Id="rId2" Type="http://schemas.openxmlformats.org/officeDocument/2006/relationships/slideLayout" Target="../slideLayouts/slideLayout104.xml"/>
</Relationships>
</file>

<file path=ppt/slideMasters/_rels/slideMaster105.xml.rels><?xml version="1.0" encoding="UTF-8"?>
<Relationships xmlns="http://schemas.openxmlformats.org/package/2006/relationships"><Relationship Id="rId1" Type="http://schemas.openxmlformats.org/officeDocument/2006/relationships/theme" Target="../theme/theme105.xml"/><Relationship Id="rId2" Type="http://schemas.openxmlformats.org/officeDocument/2006/relationships/slideLayout" Target="../slideLayouts/slideLayout105.xml"/>
</Relationships>
</file>

<file path=ppt/slideMasters/_rels/slideMaster106.xml.rels><?xml version="1.0" encoding="UTF-8"?>
<Relationships xmlns="http://schemas.openxmlformats.org/package/2006/relationships"><Relationship Id="rId1" Type="http://schemas.openxmlformats.org/officeDocument/2006/relationships/theme" Target="../theme/theme106.xml"/><Relationship Id="rId2" Type="http://schemas.openxmlformats.org/officeDocument/2006/relationships/slideLayout" Target="../slideLayouts/slideLayout106.xml"/>
</Relationships>
</file>

<file path=ppt/slideMasters/_rels/slideMaster107.xml.rels><?xml version="1.0" encoding="UTF-8"?>
<Relationships xmlns="http://schemas.openxmlformats.org/package/2006/relationships"><Relationship Id="rId1" Type="http://schemas.openxmlformats.org/officeDocument/2006/relationships/theme" Target="../theme/theme107.xml"/><Relationship Id="rId2" Type="http://schemas.openxmlformats.org/officeDocument/2006/relationships/slideLayout" Target="../slideLayouts/slideLayout107.xml"/>
</Relationships>
</file>

<file path=ppt/slideMasters/_rels/slideMaster108.xml.rels><?xml version="1.0" encoding="UTF-8"?>
<Relationships xmlns="http://schemas.openxmlformats.org/package/2006/relationships"><Relationship Id="rId1" Type="http://schemas.openxmlformats.org/officeDocument/2006/relationships/theme" Target="../theme/theme108.xml"/><Relationship Id="rId2" Type="http://schemas.openxmlformats.org/officeDocument/2006/relationships/slideLayout" Target="../slideLayouts/slideLayout108.xml"/>
</Relationships>
</file>

<file path=ppt/slideMasters/_rels/slideMaster109.xml.rels><?xml version="1.0" encoding="UTF-8"?>
<Relationships xmlns="http://schemas.openxmlformats.org/package/2006/relationships"><Relationship Id="rId1" Type="http://schemas.openxmlformats.org/officeDocument/2006/relationships/theme" Target="../theme/theme109.xml"/><Relationship Id="rId2" Type="http://schemas.openxmlformats.org/officeDocument/2006/relationships/slideLayout" Target="../slideLayouts/slideLayout109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10.xml.rels><?xml version="1.0" encoding="UTF-8"?>
<Relationships xmlns="http://schemas.openxmlformats.org/package/2006/relationships"><Relationship Id="rId1" Type="http://schemas.openxmlformats.org/officeDocument/2006/relationships/theme" Target="../theme/theme110.xml"/><Relationship Id="rId2" Type="http://schemas.openxmlformats.org/officeDocument/2006/relationships/slideLayout" Target="../slideLayouts/slideLayout110.xml"/>
</Relationships>
</file>

<file path=ppt/slideMasters/_rels/slideMaster111.xml.rels><?xml version="1.0" encoding="UTF-8"?>
<Relationships xmlns="http://schemas.openxmlformats.org/package/2006/relationships"><Relationship Id="rId1" Type="http://schemas.openxmlformats.org/officeDocument/2006/relationships/theme" Target="../theme/theme111.xml"/><Relationship Id="rId2" Type="http://schemas.openxmlformats.org/officeDocument/2006/relationships/slideLayout" Target="../slideLayouts/slideLayout111.xml"/>
</Relationships>
</file>

<file path=ppt/slideMasters/_rels/slideMaster112.xml.rels><?xml version="1.0" encoding="UTF-8"?>
<Relationships xmlns="http://schemas.openxmlformats.org/package/2006/relationships"><Relationship Id="rId1" Type="http://schemas.openxmlformats.org/officeDocument/2006/relationships/theme" Target="../theme/theme112.xml"/><Relationship Id="rId2" Type="http://schemas.openxmlformats.org/officeDocument/2006/relationships/slideLayout" Target="../slideLayouts/slideLayout112.xml"/>
</Relationships>
</file>

<file path=ppt/slideMasters/_rels/slideMaster113.xml.rels><?xml version="1.0" encoding="UTF-8"?>
<Relationships xmlns="http://schemas.openxmlformats.org/package/2006/relationships"><Relationship Id="rId1" Type="http://schemas.openxmlformats.org/officeDocument/2006/relationships/theme" Target="../theme/theme113.xml"/><Relationship Id="rId2" Type="http://schemas.openxmlformats.org/officeDocument/2006/relationships/slideLayout" Target="../slideLayouts/slideLayout113.xml"/>
</Relationships>
</file>

<file path=ppt/slideMasters/_rels/slideMaster114.xml.rels><?xml version="1.0" encoding="UTF-8"?>
<Relationships xmlns="http://schemas.openxmlformats.org/package/2006/relationships"><Relationship Id="rId1" Type="http://schemas.openxmlformats.org/officeDocument/2006/relationships/theme" Target="../theme/theme114.xml"/><Relationship Id="rId2" Type="http://schemas.openxmlformats.org/officeDocument/2006/relationships/slideLayout" Target="../slideLayouts/slideLayout114.xml"/>
</Relationships>
</file>

<file path=ppt/slideMasters/_rels/slideMaster115.xml.rels><?xml version="1.0" encoding="UTF-8"?>
<Relationships xmlns="http://schemas.openxmlformats.org/package/2006/relationships"><Relationship Id="rId1" Type="http://schemas.openxmlformats.org/officeDocument/2006/relationships/theme" Target="../theme/theme115.xml"/><Relationship Id="rId2" Type="http://schemas.openxmlformats.org/officeDocument/2006/relationships/slideLayout" Target="../slideLayouts/slideLayout115.xml"/>
</Relationships>
</file>

<file path=ppt/slideMasters/_rels/slideMaster116.xml.rels><?xml version="1.0" encoding="UTF-8"?>
<Relationships xmlns="http://schemas.openxmlformats.org/package/2006/relationships"><Relationship Id="rId1" Type="http://schemas.openxmlformats.org/officeDocument/2006/relationships/theme" Target="../theme/theme116.xml"/><Relationship Id="rId2" Type="http://schemas.openxmlformats.org/officeDocument/2006/relationships/slideLayout" Target="../slideLayouts/slideLayout116.xml"/>
</Relationships>
</file>

<file path=ppt/slideMasters/_rels/slideMaster117.xml.rels><?xml version="1.0" encoding="UTF-8"?>
<Relationships xmlns="http://schemas.openxmlformats.org/package/2006/relationships"><Relationship Id="rId1" Type="http://schemas.openxmlformats.org/officeDocument/2006/relationships/theme" Target="../theme/theme117.xml"/><Relationship Id="rId2" Type="http://schemas.openxmlformats.org/officeDocument/2006/relationships/slideLayout" Target="../slideLayouts/slideLayout117.xml"/>
</Relationships>
</file>

<file path=ppt/slideMasters/_rels/slideMaster118.xml.rels><?xml version="1.0" encoding="UTF-8"?>
<Relationships xmlns="http://schemas.openxmlformats.org/package/2006/relationships"><Relationship Id="rId1" Type="http://schemas.openxmlformats.org/officeDocument/2006/relationships/theme" Target="../theme/theme118.xml"/><Relationship Id="rId2" Type="http://schemas.openxmlformats.org/officeDocument/2006/relationships/slideLayout" Target="../slideLayouts/slideLayout118.xml"/>
</Relationships>
</file>

<file path=ppt/slideMasters/_rels/slideMaster119.xml.rels><?xml version="1.0" encoding="UTF-8"?>
<Relationships xmlns="http://schemas.openxmlformats.org/package/2006/relationships"><Relationship Id="rId1" Type="http://schemas.openxmlformats.org/officeDocument/2006/relationships/theme" Target="../theme/theme119.xml"/><Relationship Id="rId2" Type="http://schemas.openxmlformats.org/officeDocument/2006/relationships/slideLayout" Target="../slideLayouts/slideLayout119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120.xml.rels><?xml version="1.0" encoding="UTF-8"?>
<Relationships xmlns="http://schemas.openxmlformats.org/package/2006/relationships"><Relationship Id="rId1" Type="http://schemas.openxmlformats.org/officeDocument/2006/relationships/theme" Target="../theme/theme120.xml"/><Relationship Id="rId2" Type="http://schemas.openxmlformats.org/officeDocument/2006/relationships/slideLayout" Target="../slideLayouts/slideLayout120.xml"/>
</Relationships>
</file>

<file path=ppt/slideMasters/_rels/slideMaster121.xml.rels><?xml version="1.0" encoding="UTF-8"?>
<Relationships xmlns="http://schemas.openxmlformats.org/package/2006/relationships"><Relationship Id="rId1" Type="http://schemas.openxmlformats.org/officeDocument/2006/relationships/theme" Target="../theme/theme121.xml"/><Relationship Id="rId2" Type="http://schemas.openxmlformats.org/officeDocument/2006/relationships/slideLayout" Target="../slideLayouts/slideLayout121.xml"/>
</Relationships>
</file>

<file path=ppt/slideMasters/_rels/slideMaster122.xml.rels><?xml version="1.0" encoding="UTF-8"?>
<Relationships xmlns="http://schemas.openxmlformats.org/package/2006/relationships"><Relationship Id="rId1" Type="http://schemas.openxmlformats.org/officeDocument/2006/relationships/theme" Target="../theme/theme122.xml"/><Relationship Id="rId2" Type="http://schemas.openxmlformats.org/officeDocument/2006/relationships/slideLayout" Target="../slideLayouts/slideLayout122.xml"/>
</Relationships>
</file>

<file path=ppt/slideMasters/_rels/slideMaster123.xml.rels><?xml version="1.0" encoding="UTF-8"?>
<Relationships xmlns="http://schemas.openxmlformats.org/package/2006/relationships"><Relationship Id="rId1" Type="http://schemas.openxmlformats.org/officeDocument/2006/relationships/theme" Target="../theme/theme123.xml"/><Relationship Id="rId2" Type="http://schemas.openxmlformats.org/officeDocument/2006/relationships/slideLayout" Target="../slideLayouts/slideLayout123.xml"/>
</Relationships>
</file>

<file path=ppt/slideMasters/_rels/slideMaster124.xml.rels><?xml version="1.0" encoding="UTF-8"?>
<Relationships xmlns="http://schemas.openxmlformats.org/package/2006/relationships"><Relationship Id="rId1" Type="http://schemas.openxmlformats.org/officeDocument/2006/relationships/theme" Target="../theme/theme124.xml"/><Relationship Id="rId2" Type="http://schemas.openxmlformats.org/officeDocument/2006/relationships/slideLayout" Target="../slideLayouts/slideLayout124.xml"/>
</Relationships>
</file>

<file path=ppt/slideMasters/_rels/slideMaster125.xml.rels><?xml version="1.0" encoding="UTF-8"?>
<Relationships xmlns="http://schemas.openxmlformats.org/package/2006/relationships"><Relationship Id="rId1" Type="http://schemas.openxmlformats.org/officeDocument/2006/relationships/theme" Target="../theme/theme125.xml"/><Relationship Id="rId2" Type="http://schemas.openxmlformats.org/officeDocument/2006/relationships/slideLayout" Target="../slideLayouts/slideLayout125.xml"/>
</Relationships>
</file>

<file path=ppt/slideMasters/_rels/slideMaster126.xml.rels><?xml version="1.0" encoding="UTF-8"?>
<Relationships xmlns="http://schemas.openxmlformats.org/package/2006/relationships"><Relationship Id="rId1" Type="http://schemas.openxmlformats.org/officeDocument/2006/relationships/theme" Target="../theme/theme126.xml"/><Relationship Id="rId2" Type="http://schemas.openxmlformats.org/officeDocument/2006/relationships/slideLayout" Target="../slideLayouts/slideLayout126.xml"/>
</Relationships>
</file>

<file path=ppt/slideMasters/_rels/slideMaster127.xml.rels><?xml version="1.0" encoding="UTF-8"?>
<Relationships xmlns="http://schemas.openxmlformats.org/package/2006/relationships"><Relationship Id="rId1" Type="http://schemas.openxmlformats.org/officeDocument/2006/relationships/theme" Target="../theme/theme127.xml"/><Relationship Id="rId2" Type="http://schemas.openxmlformats.org/officeDocument/2006/relationships/slideLayout" Target="../slideLayouts/slideLayout127.xml"/>
</Relationships>
</file>

<file path=ppt/slideMasters/_rels/slideMaster128.xml.rels><?xml version="1.0" encoding="UTF-8"?>
<Relationships xmlns="http://schemas.openxmlformats.org/package/2006/relationships"><Relationship Id="rId1" Type="http://schemas.openxmlformats.org/officeDocument/2006/relationships/theme" Target="../theme/theme128.xml"/><Relationship Id="rId2" Type="http://schemas.openxmlformats.org/officeDocument/2006/relationships/slideLayout" Target="../slideLayouts/slideLayout128.xml"/>
</Relationships>
</file>

<file path=ppt/slideMasters/_rels/slideMaster129.xml.rels><?xml version="1.0" encoding="UTF-8"?>
<Relationships xmlns="http://schemas.openxmlformats.org/package/2006/relationships"><Relationship Id="rId1" Type="http://schemas.openxmlformats.org/officeDocument/2006/relationships/theme" Target="../theme/theme129.xml"/><Relationship Id="rId2" Type="http://schemas.openxmlformats.org/officeDocument/2006/relationships/slideLayout" Target="../slideLayouts/slideLayout129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3.xml"/>
</Relationships>
</file>

<file path=ppt/slideMasters/_rels/slideMaster130.xml.rels><?xml version="1.0" encoding="UTF-8"?>
<Relationships xmlns="http://schemas.openxmlformats.org/package/2006/relationships"><Relationship Id="rId1" Type="http://schemas.openxmlformats.org/officeDocument/2006/relationships/theme" Target="../theme/theme130.xml"/><Relationship Id="rId2" Type="http://schemas.openxmlformats.org/officeDocument/2006/relationships/slideLayout" Target="../slideLayouts/slideLayout130.xml"/>
</Relationships>
</file>

<file path=ppt/slideMasters/_rels/slideMaster131.xml.rels><?xml version="1.0" encoding="UTF-8"?>
<Relationships xmlns="http://schemas.openxmlformats.org/package/2006/relationships"><Relationship Id="rId1" Type="http://schemas.openxmlformats.org/officeDocument/2006/relationships/theme" Target="../theme/theme131.xml"/><Relationship Id="rId2" Type="http://schemas.openxmlformats.org/officeDocument/2006/relationships/slideLayout" Target="../slideLayouts/slideLayout131.xml"/>
</Relationships>
</file>

<file path=ppt/slideMasters/_rels/slideMaster132.xml.rels><?xml version="1.0" encoding="UTF-8"?>
<Relationships xmlns="http://schemas.openxmlformats.org/package/2006/relationships"><Relationship Id="rId1" Type="http://schemas.openxmlformats.org/officeDocument/2006/relationships/theme" Target="../theme/theme132.xml"/><Relationship Id="rId2" Type="http://schemas.openxmlformats.org/officeDocument/2006/relationships/slideLayout" Target="../slideLayouts/slideLayout132.xml"/>
</Relationships>
</file>

<file path=ppt/slideMasters/_rels/slideMaster133.xml.rels><?xml version="1.0" encoding="UTF-8"?>
<Relationships xmlns="http://schemas.openxmlformats.org/package/2006/relationships"><Relationship Id="rId1" Type="http://schemas.openxmlformats.org/officeDocument/2006/relationships/theme" Target="../theme/theme133.xml"/><Relationship Id="rId2" Type="http://schemas.openxmlformats.org/officeDocument/2006/relationships/slideLayout" Target="../slideLayouts/slideLayout133.xml"/>
</Relationships>
</file>

<file path=ppt/slideMasters/_rels/slideMaster134.xml.rels><?xml version="1.0" encoding="UTF-8"?>
<Relationships xmlns="http://schemas.openxmlformats.org/package/2006/relationships"><Relationship Id="rId1" Type="http://schemas.openxmlformats.org/officeDocument/2006/relationships/theme" Target="../theme/theme134.xml"/><Relationship Id="rId2" Type="http://schemas.openxmlformats.org/officeDocument/2006/relationships/slideLayout" Target="../slideLayouts/slideLayout134.xml"/>
</Relationships>
</file>

<file path=ppt/slideMasters/_rels/slideMaster135.xml.rels><?xml version="1.0" encoding="UTF-8"?>
<Relationships xmlns="http://schemas.openxmlformats.org/package/2006/relationships"><Relationship Id="rId1" Type="http://schemas.openxmlformats.org/officeDocument/2006/relationships/theme" Target="../theme/theme135.xml"/><Relationship Id="rId2" Type="http://schemas.openxmlformats.org/officeDocument/2006/relationships/slideLayout" Target="../slideLayouts/slideLayout135.xml"/>
</Relationships>
</file>

<file path=ppt/slideMasters/_rels/slideMaster136.xml.rels><?xml version="1.0" encoding="UTF-8"?>
<Relationships xmlns="http://schemas.openxmlformats.org/package/2006/relationships"><Relationship Id="rId1" Type="http://schemas.openxmlformats.org/officeDocument/2006/relationships/theme" Target="../theme/theme136.xml"/><Relationship Id="rId2" Type="http://schemas.openxmlformats.org/officeDocument/2006/relationships/slideLayout" Target="../slideLayouts/slideLayout136.xml"/>
</Relationships>
</file>

<file path=ppt/slideMasters/_rels/slideMaster137.xml.rels><?xml version="1.0" encoding="UTF-8"?>
<Relationships xmlns="http://schemas.openxmlformats.org/package/2006/relationships"><Relationship Id="rId1" Type="http://schemas.openxmlformats.org/officeDocument/2006/relationships/theme" Target="../theme/theme137.xml"/><Relationship Id="rId2" Type="http://schemas.openxmlformats.org/officeDocument/2006/relationships/slideLayout" Target="../slideLayouts/slideLayout137.xml"/>
</Relationships>
</file>

<file path=ppt/slideMasters/_rels/slideMaster138.xml.rels><?xml version="1.0" encoding="UTF-8"?>
<Relationships xmlns="http://schemas.openxmlformats.org/package/2006/relationships"><Relationship Id="rId1" Type="http://schemas.openxmlformats.org/officeDocument/2006/relationships/theme" Target="../theme/theme138.xml"/><Relationship Id="rId2" Type="http://schemas.openxmlformats.org/officeDocument/2006/relationships/slideLayout" Target="../slideLayouts/slideLayout138.xml"/>
</Relationships>
</file>

<file path=ppt/slideMasters/_rels/slideMaster139.xml.rels><?xml version="1.0" encoding="UTF-8"?>
<Relationships xmlns="http://schemas.openxmlformats.org/package/2006/relationships"><Relationship Id="rId1" Type="http://schemas.openxmlformats.org/officeDocument/2006/relationships/theme" Target="../theme/theme139.xml"/><Relationship Id="rId2" Type="http://schemas.openxmlformats.org/officeDocument/2006/relationships/slideLayout" Target="../slideLayouts/slideLayout139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4.xml"/>
</Relationships>
</file>

<file path=ppt/slideMasters/_rels/slideMaster140.xml.rels><?xml version="1.0" encoding="UTF-8"?>
<Relationships xmlns="http://schemas.openxmlformats.org/package/2006/relationships"><Relationship Id="rId1" Type="http://schemas.openxmlformats.org/officeDocument/2006/relationships/theme" Target="../theme/theme140.xml"/><Relationship Id="rId2" Type="http://schemas.openxmlformats.org/officeDocument/2006/relationships/slideLayout" Target="../slideLayouts/slideLayout140.xml"/>
</Relationships>
</file>

<file path=ppt/slideMasters/_rels/slideMaster141.xml.rels><?xml version="1.0" encoding="UTF-8"?>
<Relationships xmlns="http://schemas.openxmlformats.org/package/2006/relationships"><Relationship Id="rId1" Type="http://schemas.openxmlformats.org/officeDocument/2006/relationships/theme" Target="../theme/theme141.xml"/><Relationship Id="rId2" Type="http://schemas.openxmlformats.org/officeDocument/2006/relationships/slideLayout" Target="../slideLayouts/slideLayout141.xml"/>
</Relationships>
</file>

<file path=ppt/slideMasters/_rels/slideMaster142.xml.rels><?xml version="1.0" encoding="UTF-8"?>
<Relationships xmlns="http://schemas.openxmlformats.org/package/2006/relationships"><Relationship Id="rId1" Type="http://schemas.openxmlformats.org/officeDocument/2006/relationships/theme" Target="../theme/theme142.xml"/><Relationship Id="rId2" Type="http://schemas.openxmlformats.org/officeDocument/2006/relationships/slideLayout" Target="../slideLayouts/slideLayout142.xml"/>
</Relationships>
</file>

<file path=ppt/slideMasters/_rels/slideMaster143.xml.rels><?xml version="1.0" encoding="UTF-8"?>
<Relationships xmlns="http://schemas.openxmlformats.org/package/2006/relationships"><Relationship Id="rId1" Type="http://schemas.openxmlformats.org/officeDocument/2006/relationships/theme" Target="../theme/theme143.xml"/><Relationship Id="rId2" Type="http://schemas.openxmlformats.org/officeDocument/2006/relationships/slideLayout" Target="../slideLayouts/slideLayout143.xml"/>
</Relationships>
</file>

<file path=ppt/slideMasters/_rels/slideMaster144.xml.rels><?xml version="1.0" encoding="UTF-8"?>
<Relationships xmlns="http://schemas.openxmlformats.org/package/2006/relationships"><Relationship Id="rId1" Type="http://schemas.openxmlformats.org/officeDocument/2006/relationships/theme" Target="../theme/theme144.xml"/><Relationship Id="rId2" Type="http://schemas.openxmlformats.org/officeDocument/2006/relationships/slideLayout" Target="../slideLayouts/slideLayout144.xml"/>
</Relationships>
</file>

<file path=ppt/slideMasters/_rels/slideMaster145.xml.rels><?xml version="1.0" encoding="UTF-8"?>
<Relationships xmlns="http://schemas.openxmlformats.org/package/2006/relationships"><Relationship Id="rId1" Type="http://schemas.openxmlformats.org/officeDocument/2006/relationships/theme" Target="../theme/theme145.xml"/><Relationship Id="rId2" Type="http://schemas.openxmlformats.org/officeDocument/2006/relationships/slideLayout" Target="../slideLayouts/slideLayout145.xml"/>
</Relationships>
</file>

<file path=ppt/slideMasters/_rels/slideMaster146.xml.rels><?xml version="1.0" encoding="UTF-8"?>
<Relationships xmlns="http://schemas.openxmlformats.org/package/2006/relationships"><Relationship Id="rId1" Type="http://schemas.openxmlformats.org/officeDocument/2006/relationships/theme" Target="../theme/theme146.xml"/><Relationship Id="rId2" Type="http://schemas.openxmlformats.org/officeDocument/2006/relationships/slideLayout" Target="../slideLayouts/slideLayout146.xml"/>
</Relationships>
</file>

<file path=ppt/slideMasters/_rels/slideMaster147.xml.rels><?xml version="1.0" encoding="UTF-8"?>
<Relationships xmlns="http://schemas.openxmlformats.org/package/2006/relationships"><Relationship Id="rId1" Type="http://schemas.openxmlformats.org/officeDocument/2006/relationships/theme" Target="../theme/theme147.xml"/><Relationship Id="rId2" Type="http://schemas.openxmlformats.org/officeDocument/2006/relationships/slideLayout" Target="../slideLayouts/slideLayout147.xml"/>
</Relationships>
</file>

<file path=ppt/slideMasters/_rels/slideMaster148.xml.rels><?xml version="1.0" encoding="UTF-8"?>
<Relationships xmlns="http://schemas.openxmlformats.org/package/2006/relationships"><Relationship Id="rId1" Type="http://schemas.openxmlformats.org/officeDocument/2006/relationships/theme" Target="../theme/theme148.xml"/><Relationship Id="rId2" Type="http://schemas.openxmlformats.org/officeDocument/2006/relationships/slideLayout" Target="../slideLayouts/slideLayout148.xml"/>
</Relationships>
</file>

<file path=ppt/slideMasters/_rels/slideMaster149.xml.rels><?xml version="1.0" encoding="UTF-8"?>
<Relationships xmlns="http://schemas.openxmlformats.org/package/2006/relationships"><Relationship Id="rId1" Type="http://schemas.openxmlformats.org/officeDocument/2006/relationships/theme" Target="../theme/theme149.xml"/><Relationship Id="rId2" Type="http://schemas.openxmlformats.org/officeDocument/2006/relationships/slideLayout" Target="../slideLayouts/slideLayout149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5.xml"/>
</Relationships>
</file>

<file path=ppt/slideMasters/_rels/slideMaster150.xml.rels><?xml version="1.0" encoding="UTF-8"?>
<Relationships xmlns="http://schemas.openxmlformats.org/package/2006/relationships"><Relationship Id="rId1" Type="http://schemas.openxmlformats.org/officeDocument/2006/relationships/theme" Target="../theme/theme150.xml"/><Relationship Id="rId2" Type="http://schemas.openxmlformats.org/officeDocument/2006/relationships/slideLayout" Target="../slideLayouts/slideLayout150.xml"/>
</Relationships>
</file>

<file path=ppt/slideMasters/_rels/slideMaster151.xml.rels><?xml version="1.0" encoding="UTF-8"?>
<Relationships xmlns="http://schemas.openxmlformats.org/package/2006/relationships"><Relationship Id="rId1" Type="http://schemas.openxmlformats.org/officeDocument/2006/relationships/theme" Target="../theme/theme151.xml"/><Relationship Id="rId2" Type="http://schemas.openxmlformats.org/officeDocument/2006/relationships/slideLayout" Target="../slideLayouts/slideLayout151.xml"/>
</Relationships>
</file>

<file path=ppt/slideMasters/_rels/slideMaster152.xml.rels><?xml version="1.0" encoding="UTF-8"?>
<Relationships xmlns="http://schemas.openxmlformats.org/package/2006/relationships"><Relationship Id="rId1" Type="http://schemas.openxmlformats.org/officeDocument/2006/relationships/theme" Target="../theme/theme152.xml"/><Relationship Id="rId2" Type="http://schemas.openxmlformats.org/officeDocument/2006/relationships/slideLayout" Target="../slideLayouts/slideLayout152.xml"/>
</Relationships>
</file>

<file path=ppt/slideMasters/_rels/slideMaster153.xml.rels><?xml version="1.0" encoding="UTF-8"?>
<Relationships xmlns="http://schemas.openxmlformats.org/package/2006/relationships"><Relationship Id="rId1" Type="http://schemas.openxmlformats.org/officeDocument/2006/relationships/theme" Target="../theme/theme153.xml"/><Relationship Id="rId2" Type="http://schemas.openxmlformats.org/officeDocument/2006/relationships/slideLayout" Target="../slideLayouts/slideLayout153.xml"/>
</Relationships>
</file>

<file path=ppt/slideMasters/_rels/slideMaster154.xml.rels><?xml version="1.0" encoding="UTF-8"?>
<Relationships xmlns="http://schemas.openxmlformats.org/package/2006/relationships"><Relationship Id="rId1" Type="http://schemas.openxmlformats.org/officeDocument/2006/relationships/theme" Target="../theme/theme154.xml"/><Relationship Id="rId2" Type="http://schemas.openxmlformats.org/officeDocument/2006/relationships/slideLayout" Target="../slideLayouts/slideLayout154.xml"/>
</Relationships>
</file>

<file path=ppt/slideMasters/_rels/slideMaster155.xml.rels><?xml version="1.0" encoding="UTF-8"?>
<Relationships xmlns="http://schemas.openxmlformats.org/package/2006/relationships"><Relationship Id="rId1" Type="http://schemas.openxmlformats.org/officeDocument/2006/relationships/theme" Target="../theme/theme155.xml"/><Relationship Id="rId2" Type="http://schemas.openxmlformats.org/officeDocument/2006/relationships/slideLayout" Target="../slideLayouts/slideLayout155.xml"/>
</Relationships>
</file>

<file path=ppt/slideMasters/_rels/slideMaster156.xml.rels><?xml version="1.0" encoding="UTF-8"?>
<Relationships xmlns="http://schemas.openxmlformats.org/package/2006/relationships"><Relationship Id="rId1" Type="http://schemas.openxmlformats.org/officeDocument/2006/relationships/theme" Target="../theme/theme156.xml"/><Relationship Id="rId2" Type="http://schemas.openxmlformats.org/officeDocument/2006/relationships/slideLayout" Target="../slideLayouts/slideLayout156.xml"/>
</Relationships>
</file>

<file path=ppt/slideMasters/_rels/slideMaster157.xml.rels><?xml version="1.0" encoding="UTF-8"?>
<Relationships xmlns="http://schemas.openxmlformats.org/package/2006/relationships"><Relationship Id="rId1" Type="http://schemas.openxmlformats.org/officeDocument/2006/relationships/theme" Target="../theme/theme157.xml"/><Relationship Id="rId2" Type="http://schemas.openxmlformats.org/officeDocument/2006/relationships/slideLayout" Target="../slideLayouts/slideLayout157.xml"/>
</Relationships>
</file>

<file path=ppt/slideMasters/_rels/slideMaster158.xml.rels><?xml version="1.0" encoding="UTF-8"?>
<Relationships xmlns="http://schemas.openxmlformats.org/package/2006/relationships"><Relationship Id="rId1" Type="http://schemas.openxmlformats.org/officeDocument/2006/relationships/theme" Target="../theme/theme158.xml"/><Relationship Id="rId2" Type="http://schemas.openxmlformats.org/officeDocument/2006/relationships/slideLayout" Target="../slideLayouts/slideLayout158.xml"/>
</Relationships>
</file>

<file path=ppt/slideMasters/_rels/slideMaster159.xml.rels><?xml version="1.0" encoding="UTF-8"?>
<Relationships xmlns="http://schemas.openxmlformats.org/package/2006/relationships"><Relationship Id="rId1" Type="http://schemas.openxmlformats.org/officeDocument/2006/relationships/theme" Target="../theme/theme159.xml"/><Relationship Id="rId2" Type="http://schemas.openxmlformats.org/officeDocument/2006/relationships/slideLayout" Target="../slideLayouts/slideLayout159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6.xml"/>
</Relationships>
</file>

<file path=ppt/slideMasters/_rels/slideMaster160.xml.rels><?xml version="1.0" encoding="UTF-8"?>
<Relationships xmlns="http://schemas.openxmlformats.org/package/2006/relationships"><Relationship Id="rId1" Type="http://schemas.openxmlformats.org/officeDocument/2006/relationships/theme" Target="../theme/theme160.xml"/><Relationship Id="rId2" Type="http://schemas.openxmlformats.org/officeDocument/2006/relationships/slideLayout" Target="../slideLayouts/slideLayout160.xml"/>
</Relationships>
</file>

<file path=ppt/slideMasters/_rels/slideMaster161.xml.rels><?xml version="1.0" encoding="UTF-8"?>
<Relationships xmlns="http://schemas.openxmlformats.org/package/2006/relationships"><Relationship Id="rId1" Type="http://schemas.openxmlformats.org/officeDocument/2006/relationships/theme" Target="../theme/theme161.xml"/><Relationship Id="rId2" Type="http://schemas.openxmlformats.org/officeDocument/2006/relationships/slideLayout" Target="../slideLayouts/slideLayout161.xml"/>
</Relationships>
</file>

<file path=ppt/slideMasters/_rels/slideMaster162.xml.rels><?xml version="1.0" encoding="UTF-8"?>
<Relationships xmlns="http://schemas.openxmlformats.org/package/2006/relationships"><Relationship Id="rId1" Type="http://schemas.openxmlformats.org/officeDocument/2006/relationships/theme" Target="../theme/theme162.xml"/><Relationship Id="rId2" Type="http://schemas.openxmlformats.org/officeDocument/2006/relationships/slideLayout" Target="../slideLayouts/slideLayout162.xml"/>
</Relationships>
</file>

<file path=ppt/slideMasters/_rels/slideMaster163.xml.rels><?xml version="1.0" encoding="UTF-8"?>
<Relationships xmlns="http://schemas.openxmlformats.org/package/2006/relationships"><Relationship Id="rId1" Type="http://schemas.openxmlformats.org/officeDocument/2006/relationships/theme" Target="../theme/theme163.xml"/><Relationship Id="rId2" Type="http://schemas.openxmlformats.org/officeDocument/2006/relationships/slideLayout" Target="../slideLayouts/slideLayout163.xml"/>
</Relationships>
</file>

<file path=ppt/slideMasters/_rels/slideMaster164.xml.rels><?xml version="1.0" encoding="UTF-8"?>
<Relationships xmlns="http://schemas.openxmlformats.org/package/2006/relationships"><Relationship Id="rId1" Type="http://schemas.openxmlformats.org/officeDocument/2006/relationships/theme" Target="../theme/theme164.xml"/><Relationship Id="rId2" Type="http://schemas.openxmlformats.org/officeDocument/2006/relationships/slideLayout" Target="../slideLayouts/slideLayout164.xml"/>
</Relationships>
</file>

<file path=ppt/slideMasters/_rels/slideMaster165.xml.rels><?xml version="1.0" encoding="UTF-8"?>
<Relationships xmlns="http://schemas.openxmlformats.org/package/2006/relationships"><Relationship Id="rId1" Type="http://schemas.openxmlformats.org/officeDocument/2006/relationships/theme" Target="../theme/theme165.xml"/><Relationship Id="rId2" Type="http://schemas.openxmlformats.org/officeDocument/2006/relationships/slideLayout" Target="../slideLayouts/slideLayout165.xml"/>
</Relationships>
</file>

<file path=ppt/slideMasters/_rels/slideMaster166.xml.rels><?xml version="1.0" encoding="UTF-8"?>
<Relationships xmlns="http://schemas.openxmlformats.org/package/2006/relationships"><Relationship Id="rId1" Type="http://schemas.openxmlformats.org/officeDocument/2006/relationships/theme" Target="../theme/theme166.xml"/><Relationship Id="rId2" Type="http://schemas.openxmlformats.org/officeDocument/2006/relationships/slideLayout" Target="../slideLayouts/slideLayout166.xml"/>
</Relationships>
</file>

<file path=ppt/slideMasters/_rels/slideMaster167.xml.rels><?xml version="1.0" encoding="UTF-8"?>
<Relationships xmlns="http://schemas.openxmlformats.org/package/2006/relationships"><Relationship Id="rId1" Type="http://schemas.openxmlformats.org/officeDocument/2006/relationships/theme" Target="../theme/theme167.xml"/><Relationship Id="rId2" Type="http://schemas.openxmlformats.org/officeDocument/2006/relationships/slideLayout" Target="../slideLayouts/slideLayout167.xml"/>
</Relationships>
</file>

<file path=ppt/slideMasters/_rels/slideMaster168.xml.rels><?xml version="1.0" encoding="UTF-8"?>
<Relationships xmlns="http://schemas.openxmlformats.org/package/2006/relationships"><Relationship Id="rId1" Type="http://schemas.openxmlformats.org/officeDocument/2006/relationships/theme" Target="../theme/theme168.xml"/><Relationship Id="rId2" Type="http://schemas.openxmlformats.org/officeDocument/2006/relationships/slideLayout" Target="../slideLayouts/slideLayout168.xml"/>
</Relationships>
</file>

<file path=ppt/slideMasters/_rels/slideMaster169.xml.rels><?xml version="1.0" encoding="UTF-8"?>
<Relationships xmlns="http://schemas.openxmlformats.org/package/2006/relationships"><Relationship Id="rId1" Type="http://schemas.openxmlformats.org/officeDocument/2006/relationships/theme" Target="../theme/theme169.xml"/><Relationship Id="rId2" Type="http://schemas.openxmlformats.org/officeDocument/2006/relationships/slideLayout" Target="../slideLayouts/slideLayout169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slideLayout" Target="../slideLayouts/slideLayout17.xml"/>
</Relationships>
</file>

<file path=ppt/slideMasters/_rels/slideMaster170.xml.rels><?xml version="1.0" encoding="UTF-8"?>
<Relationships xmlns="http://schemas.openxmlformats.org/package/2006/relationships"><Relationship Id="rId1" Type="http://schemas.openxmlformats.org/officeDocument/2006/relationships/theme" Target="../theme/theme170.xml"/><Relationship Id="rId2" Type="http://schemas.openxmlformats.org/officeDocument/2006/relationships/slideLayout" Target="../slideLayouts/slideLayout170.xml"/>
</Relationships>
</file>

<file path=ppt/slideMasters/_rels/slideMaster171.xml.rels><?xml version="1.0" encoding="UTF-8"?>
<Relationships xmlns="http://schemas.openxmlformats.org/package/2006/relationships"><Relationship Id="rId1" Type="http://schemas.openxmlformats.org/officeDocument/2006/relationships/theme" Target="../theme/theme171.xml"/><Relationship Id="rId2" Type="http://schemas.openxmlformats.org/officeDocument/2006/relationships/slideLayout" Target="../slideLayouts/slideLayout171.xml"/>
</Relationships>
</file>

<file path=ppt/slideMasters/_rels/slideMaster172.xml.rels><?xml version="1.0" encoding="UTF-8"?>
<Relationships xmlns="http://schemas.openxmlformats.org/package/2006/relationships"><Relationship Id="rId1" Type="http://schemas.openxmlformats.org/officeDocument/2006/relationships/theme" Target="../theme/theme172.xml"/><Relationship Id="rId2" Type="http://schemas.openxmlformats.org/officeDocument/2006/relationships/slideLayout" Target="../slideLayouts/slideLayout172.xml"/>
</Relationships>
</file>

<file path=ppt/slideMasters/_rels/slideMaster173.xml.rels><?xml version="1.0" encoding="UTF-8"?>
<Relationships xmlns="http://schemas.openxmlformats.org/package/2006/relationships"><Relationship Id="rId1" Type="http://schemas.openxmlformats.org/officeDocument/2006/relationships/theme" Target="../theme/theme173.xml"/><Relationship Id="rId2" Type="http://schemas.openxmlformats.org/officeDocument/2006/relationships/slideLayout" Target="../slideLayouts/slideLayout173.xml"/>
</Relationships>
</file>

<file path=ppt/slideMasters/_rels/slideMaster174.xml.rels><?xml version="1.0" encoding="UTF-8"?>
<Relationships xmlns="http://schemas.openxmlformats.org/package/2006/relationships"><Relationship Id="rId1" Type="http://schemas.openxmlformats.org/officeDocument/2006/relationships/theme" Target="../theme/theme174.xml"/><Relationship Id="rId2" Type="http://schemas.openxmlformats.org/officeDocument/2006/relationships/slideLayout" Target="../slideLayouts/slideLayout174.xml"/>
</Relationships>
</file>

<file path=ppt/slideMasters/_rels/slideMaster175.xml.rels><?xml version="1.0" encoding="UTF-8"?>
<Relationships xmlns="http://schemas.openxmlformats.org/package/2006/relationships"><Relationship Id="rId1" Type="http://schemas.openxmlformats.org/officeDocument/2006/relationships/theme" Target="../theme/theme175.xml"/><Relationship Id="rId2" Type="http://schemas.openxmlformats.org/officeDocument/2006/relationships/slideLayout" Target="../slideLayouts/slideLayout175.xml"/>
</Relationships>
</file>

<file path=ppt/slideMasters/_rels/slideMaster176.xml.rels><?xml version="1.0" encoding="UTF-8"?>
<Relationships xmlns="http://schemas.openxmlformats.org/package/2006/relationships"><Relationship Id="rId1" Type="http://schemas.openxmlformats.org/officeDocument/2006/relationships/theme" Target="../theme/theme176.xml"/><Relationship Id="rId2" Type="http://schemas.openxmlformats.org/officeDocument/2006/relationships/slideLayout" Target="../slideLayouts/slideLayout176.xml"/>
</Relationships>
</file>

<file path=ppt/slideMasters/_rels/slideMaster177.xml.rels><?xml version="1.0" encoding="UTF-8"?>
<Relationships xmlns="http://schemas.openxmlformats.org/package/2006/relationships"><Relationship Id="rId1" Type="http://schemas.openxmlformats.org/officeDocument/2006/relationships/theme" Target="../theme/theme177.xml"/><Relationship Id="rId2" Type="http://schemas.openxmlformats.org/officeDocument/2006/relationships/slideLayout" Target="../slideLayouts/slideLayout177.xml"/>
</Relationships>
</file>

<file path=ppt/slideMasters/_rels/slideMaster178.xml.rels><?xml version="1.0" encoding="UTF-8"?>
<Relationships xmlns="http://schemas.openxmlformats.org/package/2006/relationships"><Relationship Id="rId1" Type="http://schemas.openxmlformats.org/officeDocument/2006/relationships/theme" Target="../theme/theme178.xml"/><Relationship Id="rId2" Type="http://schemas.openxmlformats.org/officeDocument/2006/relationships/slideLayout" Target="../slideLayouts/slideLayout178.xml"/>
</Relationships>
</file>

<file path=ppt/slideMasters/_rels/slideMaster179.xml.rels><?xml version="1.0" encoding="UTF-8"?>
<Relationships xmlns="http://schemas.openxmlformats.org/package/2006/relationships"><Relationship Id="rId1" Type="http://schemas.openxmlformats.org/officeDocument/2006/relationships/theme" Target="../theme/theme179.xml"/><Relationship Id="rId2" Type="http://schemas.openxmlformats.org/officeDocument/2006/relationships/slideLayout" Target="../slideLayouts/slideLayout179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slideLayout" Target="../slideLayouts/slideLayout18.xml"/>
</Relationships>
</file>

<file path=ppt/slideMasters/_rels/slideMaster180.xml.rels><?xml version="1.0" encoding="UTF-8"?>
<Relationships xmlns="http://schemas.openxmlformats.org/package/2006/relationships"><Relationship Id="rId1" Type="http://schemas.openxmlformats.org/officeDocument/2006/relationships/theme" Target="../theme/theme180.xml"/><Relationship Id="rId2" Type="http://schemas.openxmlformats.org/officeDocument/2006/relationships/slideLayout" Target="../slideLayouts/slideLayout180.xml"/>
</Relationships>
</file>

<file path=ppt/slideMasters/_rels/slideMaster181.xml.rels><?xml version="1.0" encoding="UTF-8"?>
<Relationships xmlns="http://schemas.openxmlformats.org/package/2006/relationships"><Relationship Id="rId1" Type="http://schemas.openxmlformats.org/officeDocument/2006/relationships/theme" Target="../theme/theme181.xml"/><Relationship Id="rId2" Type="http://schemas.openxmlformats.org/officeDocument/2006/relationships/slideLayout" Target="../slideLayouts/slideLayout181.xml"/>
</Relationships>
</file>

<file path=ppt/slideMasters/_rels/slideMaster182.xml.rels><?xml version="1.0" encoding="UTF-8"?>
<Relationships xmlns="http://schemas.openxmlformats.org/package/2006/relationships"><Relationship Id="rId1" Type="http://schemas.openxmlformats.org/officeDocument/2006/relationships/theme" Target="../theme/theme182.xml"/><Relationship Id="rId2" Type="http://schemas.openxmlformats.org/officeDocument/2006/relationships/slideLayout" Target="../slideLayouts/slideLayout182.xml"/>
</Relationships>
</file>

<file path=ppt/slideMasters/_rels/slideMaster183.xml.rels><?xml version="1.0" encoding="UTF-8"?>
<Relationships xmlns="http://schemas.openxmlformats.org/package/2006/relationships"><Relationship Id="rId1" Type="http://schemas.openxmlformats.org/officeDocument/2006/relationships/theme" Target="../theme/theme183.xml"/><Relationship Id="rId2" Type="http://schemas.openxmlformats.org/officeDocument/2006/relationships/slideLayout" Target="../slideLayouts/slideLayout183.xml"/>
</Relationships>
</file>

<file path=ppt/slideMasters/_rels/slideMaster184.xml.rels><?xml version="1.0" encoding="UTF-8"?>
<Relationships xmlns="http://schemas.openxmlformats.org/package/2006/relationships"><Relationship Id="rId1" Type="http://schemas.openxmlformats.org/officeDocument/2006/relationships/theme" Target="../theme/theme184.xml"/><Relationship Id="rId2" Type="http://schemas.openxmlformats.org/officeDocument/2006/relationships/slideLayout" Target="../slideLayouts/slideLayout184.xml"/>
</Relationships>
</file>

<file path=ppt/slideMasters/_rels/slideMaster185.xml.rels><?xml version="1.0" encoding="UTF-8"?>
<Relationships xmlns="http://schemas.openxmlformats.org/package/2006/relationships"><Relationship Id="rId1" Type="http://schemas.openxmlformats.org/officeDocument/2006/relationships/theme" Target="../theme/theme185.xml"/><Relationship Id="rId2" Type="http://schemas.openxmlformats.org/officeDocument/2006/relationships/slideLayout" Target="../slideLayouts/slideLayout185.xml"/>
</Relationships>
</file>

<file path=ppt/slideMasters/_rels/slideMaster186.xml.rels><?xml version="1.0" encoding="UTF-8"?>
<Relationships xmlns="http://schemas.openxmlformats.org/package/2006/relationships"><Relationship Id="rId1" Type="http://schemas.openxmlformats.org/officeDocument/2006/relationships/theme" Target="../theme/theme186.xml"/><Relationship Id="rId2" Type="http://schemas.openxmlformats.org/officeDocument/2006/relationships/slideLayout" Target="../slideLayouts/slideLayout186.xml"/>
</Relationships>
</file>

<file path=ppt/slideMasters/_rels/slideMaster187.xml.rels><?xml version="1.0" encoding="UTF-8"?>
<Relationships xmlns="http://schemas.openxmlformats.org/package/2006/relationships"><Relationship Id="rId1" Type="http://schemas.openxmlformats.org/officeDocument/2006/relationships/theme" Target="../theme/theme187.xml"/><Relationship Id="rId2" Type="http://schemas.openxmlformats.org/officeDocument/2006/relationships/slideLayout" Target="../slideLayouts/slideLayout187.xml"/>
</Relationships>
</file>

<file path=ppt/slideMasters/_rels/slideMaster188.xml.rels><?xml version="1.0" encoding="UTF-8"?>
<Relationships xmlns="http://schemas.openxmlformats.org/package/2006/relationships"><Relationship Id="rId1" Type="http://schemas.openxmlformats.org/officeDocument/2006/relationships/theme" Target="../theme/theme188.xml"/><Relationship Id="rId2" Type="http://schemas.openxmlformats.org/officeDocument/2006/relationships/slideLayout" Target="../slideLayouts/slideLayout188.xml"/>
</Relationships>
</file>

<file path=ppt/slideMasters/_rels/slideMaster189.xml.rels><?xml version="1.0" encoding="UTF-8"?>
<Relationships xmlns="http://schemas.openxmlformats.org/package/2006/relationships"><Relationship Id="rId1" Type="http://schemas.openxmlformats.org/officeDocument/2006/relationships/theme" Target="../theme/theme189.xml"/><Relationship Id="rId2" Type="http://schemas.openxmlformats.org/officeDocument/2006/relationships/slideLayout" Target="../slideLayouts/slideLayout189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slideLayout" Target="../slideLayouts/slideLayout19.xml"/>
</Relationships>
</file>

<file path=ppt/slideMasters/_rels/slideMaster190.xml.rels><?xml version="1.0" encoding="UTF-8"?>
<Relationships xmlns="http://schemas.openxmlformats.org/package/2006/relationships"><Relationship Id="rId1" Type="http://schemas.openxmlformats.org/officeDocument/2006/relationships/theme" Target="../theme/theme190.xml"/><Relationship Id="rId2" Type="http://schemas.openxmlformats.org/officeDocument/2006/relationships/slideLayout" Target="../slideLayouts/slideLayout190.xml"/>
</Relationships>
</file>

<file path=ppt/slideMasters/_rels/slideMaster191.xml.rels><?xml version="1.0" encoding="UTF-8"?>
<Relationships xmlns="http://schemas.openxmlformats.org/package/2006/relationships"><Relationship Id="rId1" Type="http://schemas.openxmlformats.org/officeDocument/2006/relationships/theme" Target="../theme/theme191.xml"/><Relationship Id="rId2" Type="http://schemas.openxmlformats.org/officeDocument/2006/relationships/slideLayout" Target="../slideLayouts/slideLayout191.xml"/>
</Relationships>
</file>

<file path=ppt/slideMasters/_rels/slideMaster192.xml.rels><?xml version="1.0" encoding="UTF-8"?>
<Relationships xmlns="http://schemas.openxmlformats.org/package/2006/relationships"><Relationship Id="rId1" Type="http://schemas.openxmlformats.org/officeDocument/2006/relationships/theme" Target="../theme/theme192.xml"/><Relationship Id="rId2" Type="http://schemas.openxmlformats.org/officeDocument/2006/relationships/slideLayout" Target="../slideLayouts/slideLayout192.xml"/>
</Relationships>
</file>

<file path=ppt/slideMasters/_rels/slideMaster193.xml.rels><?xml version="1.0" encoding="UTF-8"?>
<Relationships xmlns="http://schemas.openxmlformats.org/package/2006/relationships"><Relationship Id="rId1" Type="http://schemas.openxmlformats.org/officeDocument/2006/relationships/theme" Target="../theme/theme193.xml"/><Relationship Id="rId2" Type="http://schemas.openxmlformats.org/officeDocument/2006/relationships/slideLayout" Target="../slideLayouts/slideLayout193.xml"/>
</Relationships>
</file>

<file path=ppt/slideMasters/_rels/slideMaster194.xml.rels><?xml version="1.0" encoding="UTF-8"?>
<Relationships xmlns="http://schemas.openxmlformats.org/package/2006/relationships"><Relationship Id="rId1" Type="http://schemas.openxmlformats.org/officeDocument/2006/relationships/theme" Target="../theme/theme194.xml"/><Relationship Id="rId2" Type="http://schemas.openxmlformats.org/officeDocument/2006/relationships/slideLayout" Target="../slideLayouts/slideLayout194.xml"/>
</Relationships>
</file>

<file path=ppt/slideMasters/_rels/slideMaster195.xml.rels><?xml version="1.0" encoding="UTF-8"?>
<Relationships xmlns="http://schemas.openxmlformats.org/package/2006/relationships"><Relationship Id="rId1" Type="http://schemas.openxmlformats.org/officeDocument/2006/relationships/theme" Target="../theme/theme195.xml"/><Relationship Id="rId2" Type="http://schemas.openxmlformats.org/officeDocument/2006/relationships/slideLayout" Target="../slideLayouts/slideLayout195.xml"/>
</Relationships>
</file>

<file path=ppt/slideMasters/_rels/slideMaster196.xml.rels><?xml version="1.0" encoding="UTF-8"?>
<Relationships xmlns="http://schemas.openxmlformats.org/package/2006/relationships"><Relationship Id="rId1" Type="http://schemas.openxmlformats.org/officeDocument/2006/relationships/theme" Target="../theme/theme196.xml"/><Relationship Id="rId2" Type="http://schemas.openxmlformats.org/officeDocument/2006/relationships/slideLayout" Target="../slideLayouts/slideLayout196.xml"/>
</Relationships>
</file>

<file path=ppt/slideMasters/_rels/slideMaster197.xml.rels><?xml version="1.0" encoding="UTF-8"?>
<Relationships xmlns="http://schemas.openxmlformats.org/package/2006/relationships"><Relationship Id="rId1" Type="http://schemas.openxmlformats.org/officeDocument/2006/relationships/theme" Target="../theme/theme197.xml"/><Relationship Id="rId2" Type="http://schemas.openxmlformats.org/officeDocument/2006/relationships/slideLayout" Target="../slideLayouts/slideLayout197.xml"/>
</Relationships>
</file>

<file path=ppt/slideMasters/_rels/slideMaster198.xml.rels><?xml version="1.0" encoding="UTF-8"?>
<Relationships xmlns="http://schemas.openxmlformats.org/package/2006/relationships"><Relationship Id="rId1" Type="http://schemas.openxmlformats.org/officeDocument/2006/relationships/theme" Target="../theme/theme198.xml"/><Relationship Id="rId2" Type="http://schemas.openxmlformats.org/officeDocument/2006/relationships/slideLayout" Target="../slideLayouts/slideLayout198.xml"/>
</Relationships>
</file>

<file path=ppt/slideMasters/_rels/slideMaster199.xml.rels><?xml version="1.0" encoding="UTF-8"?>
<Relationships xmlns="http://schemas.openxmlformats.org/package/2006/relationships"><Relationship Id="rId1" Type="http://schemas.openxmlformats.org/officeDocument/2006/relationships/theme" Target="../theme/theme199.xml"/><Relationship Id="rId2" Type="http://schemas.openxmlformats.org/officeDocument/2006/relationships/slideLayout" Target="../slideLayouts/slideLayout199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slideLayout" Target="../slideLayouts/slideLayout20.xml"/>
</Relationships>
</file>

<file path=ppt/slideMasters/_rels/slideMaster200.xml.rels><?xml version="1.0" encoding="UTF-8"?>
<Relationships xmlns="http://schemas.openxmlformats.org/package/2006/relationships"><Relationship Id="rId1" Type="http://schemas.openxmlformats.org/officeDocument/2006/relationships/theme" Target="../theme/theme200.xml"/><Relationship Id="rId2" Type="http://schemas.openxmlformats.org/officeDocument/2006/relationships/slideLayout" Target="../slideLayouts/slideLayout200.xml"/>
</Relationships>
</file>

<file path=ppt/slideMasters/_rels/slideMaster201.xml.rels><?xml version="1.0" encoding="UTF-8"?>
<Relationships xmlns="http://schemas.openxmlformats.org/package/2006/relationships"><Relationship Id="rId1" Type="http://schemas.openxmlformats.org/officeDocument/2006/relationships/theme" Target="../theme/theme201.xml"/><Relationship Id="rId2" Type="http://schemas.openxmlformats.org/officeDocument/2006/relationships/slideLayout" Target="../slideLayouts/slideLayout201.xml"/>
</Relationships>
</file>

<file path=ppt/slideMasters/_rels/slideMaster202.xml.rels><?xml version="1.0" encoding="UTF-8"?>
<Relationships xmlns="http://schemas.openxmlformats.org/package/2006/relationships"><Relationship Id="rId1" Type="http://schemas.openxmlformats.org/officeDocument/2006/relationships/theme" Target="../theme/theme202.xml"/><Relationship Id="rId2" Type="http://schemas.openxmlformats.org/officeDocument/2006/relationships/slideLayout" Target="../slideLayouts/slideLayout202.xml"/>
</Relationships>
</file>

<file path=ppt/slideMasters/_rels/slideMaster203.xml.rels><?xml version="1.0" encoding="UTF-8"?>
<Relationships xmlns="http://schemas.openxmlformats.org/package/2006/relationships"><Relationship Id="rId1" Type="http://schemas.openxmlformats.org/officeDocument/2006/relationships/theme" Target="../theme/theme203.xml"/><Relationship Id="rId2" Type="http://schemas.openxmlformats.org/officeDocument/2006/relationships/slideLayout" Target="../slideLayouts/slideLayout203.xml"/>
</Relationships>
</file>

<file path=ppt/slideMasters/_rels/slideMaster204.xml.rels><?xml version="1.0" encoding="UTF-8"?>
<Relationships xmlns="http://schemas.openxmlformats.org/package/2006/relationships"><Relationship Id="rId1" Type="http://schemas.openxmlformats.org/officeDocument/2006/relationships/theme" Target="../theme/theme204.xml"/><Relationship Id="rId2" Type="http://schemas.openxmlformats.org/officeDocument/2006/relationships/slideLayout" Target="../slideLayouts/slideLayout204.xml"/>
</Relationships>
</file>

<file path=ppt/slideMasters/_rels/slideMaster205.xml.rels><?xml version="1.0" encoding="UTF-8"?>
<Relationships xmlns="http://schemas.openxmlformats.org/package/2006/relationships"><Relationship Id="rId1" Type="http://schemas.openxmlformats.org/officeDocument/2006/relationships/theme" Target="../theme/theme205.xml"/><Relationship Id="rId2" Type="http://schemas.openxmlformats.org/officeDocument/2006/relationships/slideLayout" Target="../slideLayouts/slideLayout205.xml"/>
</Relationships>
</file>

<file path=ppt/slideMasters/_rels/slideMaster206.xml.rels><?xml version="1.0" encoding="UTF-8"?>
<Relationships xmlns="http://schemas.openxmlformats.org/package/2006/relationships"><Relationship Id="rId1" Type="http://schemas.openxmlformats.org/officeDocument/2006/relationships/theme" Target="../theme/theme206.xml"/><Relationship Id="rId2" Type="http://schemas.openxmlformats.org/officeDocument/2006/relationships/slideLayout" Target="../slideLayouts/slideLayout206.xml"/>
</Relationships>
</file>

<file path=ppt/slideMasters/_rels/slideMaster207.xml.rels><?xml version="1.0" encoding="UTF-8"?>
<Relationships xmlns="http://schemas.openxmlformats.org/package/2006/relationships"><Relationship Id="rId1" Type="http://schemas.openxmlformats.org/officeDocument/2006/relationships/theme" Target="../theme/theme207.xml"/><Relationship Id="rId2" Type="http://schemas.openxmlformats.org/officeDocument/2006/relationships/slideLayout" Target="../slideLayouts/slideLayout207.xml"/>
</Relationships>
</file>

<file path=ppt/slideMasters/_rels/slideMaster208.xml.rels><?xml version="1.0" encoding="UTF-8"?>
<Relationships xmlns="http://schemas.openxmlformats.org/package/2006/relationships"><Relationship Id="rId1" Type="http://schemas.openxmlformats.org/officeDocument/2006/relationships/theme" Target="../theme/theme208.xml"/><Relationship Id="rId2" Type="http://schemas.openxmlformats.org/officeDocument/2006/relationships/slideLayout" Target="../slideLayouts/slideLayout208.xml"/>
</Relationships>
</file>

<file path=ppt/slideMasters/_rels/slideMaster209.xml.rels><?xml version="1.0" encoding="UTF-8"?>
<Relationships xmlns="http://schemas.openxmlformats.org/package/2006/relationships"><Relationship Id="rId1" Type="http://schemas.openxmlformats.org/officeDocument/2006/relationships/theme" Target="../theme/theme209.xml"/><Relationship Id="rId2" Type="http://schemas.openxmlformats.org/officeDocument/2006/relationships/slideLayout" Target="../slideLayouts/slideLayout209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slideLayout" Target="../slideLayouts/slideLayout21.xml"/>
</Relationships>
</file>

<file path=ppt/slideMasters/_rels/slideMaster210.xml.rels><?xml version="1.0" encoding="UTF-8"?>
<Relationships xmlns="http://schemas.openxmlformats.org/package/2006/relationships"><Relationship Id="rId1" Type="http://schemas.openxmlformats.org/officeDocument/2006/relationships/theme" Target="../theme/theme210.xml"/><Relationship Id="rId2" Type="http://schemas.openxmlformats.org/officeDocument/2006/relationships/slideLayout" Target="../slideLayouts/slideLayout210.xml"/>
</Relationships>
</file>

<file path=ppt/slideMasters/_rels/slideMaster211.xml.rels><?xml version="1.0" encoding="UTF-8"?>
<Relationships xmlns="http://schemas.openxmlformats.org/package/2006/relationships"><Relationship Id="rId1" Type="http://schemas.openxmlformats.org/officeDocument/2006/relationships/theme" Target="../theme/theme211.xml"/><Relationship Id="rId2" Type="http://schemas.openxmlformats.org/officeDocument/2006/relationships/slideLayout" Target="../slideLayouts/slideLayout211.xml"/>
</Relationships>
</file>

<file path=ppt/slideMasters/_rels/slideMaster212.xml.rels><?xml version="1.0" encoding="UTF-8"?>
<Relationships xmlns="http://schemas.openxmlformats.org/package/2006/relationships"><Relationship Id="rId1" Type="http://schemas.openxmlformats.org/officeDocument/2006/relationships/theme" Target="../theme/theme212.xml"/><Relationship Id="rId2" Type="http://schemas.openxmlformats.org/officeDocument/2006/relationships/slideLayout" Target="../slideLayouts/slideLayout212.xml"/>
</Relationships>
</file>

<file path=ppt/slideMasters/_rels/slideMaster213.xml.rels><?xml version="1.0" encoding="UTF-8"?>
<Relationships xmlns="http://schemas.openxmlformats.org/package/2006/relationships"><Relationship Id="rId1" Type="http://schemas.openxmlformats.org/officeDocument/2006/relationships/theme" Target="../theme/theme213.xml"/><Relationship Id="rId2" Type="http://schemas.openxmlformats.org/officeDocument/2006/relationships/slideLayout" Target="../slideLayouts/slideLayout213.xml"/>
</Relationships>
</file>

<file path=ppt/slideMasters/_rels/slideMaster214.xml.rels><?xml version="1.0" encoding="UTF-8"?>
<Relationships xmlns="http://schemas.openxmlformats.org/package/2006/relationships"><Relationship Id="rId1" Type="http://schemas.openxmlformats.org/officeDocument/2006/relationships/theme" Target="../theme/theme214.xml"/><Relationship Id="rId2" Type="http://schemas.openxmlformats.org/officeDocument/2006/relationships/slideLayout" Target="../slideLayouts/slideLayout214.xml"/>
</Relationships>
</file>

<file path=ppt/slideMasters/_rels/slideMaster215.xml.rels><?xml version="1.0" encoding="UTF-8"?>
<Relationships xmlns="http://schemas.openxmlformats.org/package/2006/relationships"><Relationship Id="rId1" Type="http://schemas.openxmlformats.org/officeDocument/2006/relationships/theme" Target="../theme/theme215.xml"/><Relationship Id="rId2" Type="http://schemas.openxmlformats.org/officeDocument/2006/relationships/slideLayout" Target="../slideLayouts/slideLayout215.xml"/>
</Relationships>
</file>

<file path=ppt/slideMasters/_rels/slideMaster216.xml.rels><?xml version="1.0" encoding="UTF-8"?>
<Relationships xmlns="http://schemas.openxmlformats.org/package/2006/relationships"><Relationship Id="rId1" Type="http://schemas.openxmlformats.org/officeDocument/2006/relationships/theme" Target="../theme/theme216.xml"/><Relationship Id="rId2" Type="http://schemas.openxmlformats.org/officeDocument/2006/relationships/slideLayout" Target="../slideLayouts/slideLayout216.xml"/>
</Relationships>
</file>

<file path=ppt/slideMasters/_rels/slideMaster217.xml.rels><?xml version="1.0" encoding="UTF-8"?>
<Relationships xmlns="http://schemas.openxmlformats.org/package/2006/relationships"><Relationship Id="rId1" Type="http://schemas.openxmlformats.org/officeDocument/2006/relationships/theme" Target="../theme/theme217.xml"/><Relationship Id="rId2" Type="http://schemas.openxmlformats.org/officeDocument/2006/relationships/slideLayout" Target="../slideLayouts/slideLayout217.xml"/>
</Relationships>
</file>

<file path=ppt/slideMasters/_rels/slideMaster218.xml.rels><?xml version="1.0" encoding="UTF-8"?>
<Relationships xmlns="http://schemas.openxmlformats.org/package/2006/relationships"><Relationship Id="rId1" Type="http://schemas.openxmlformats.org/officeDocument/2006/relationships/theme" Target="../theme/theme218.xml"/><Relationship Id="rId2" Type="http://schemas.openxmlformats.org/officeDocument/2006/relationships/slideLayout" Target="../slideLayouts/slideLayout218.xml"/>
</Relationships>
</file>

<file path=ppt/slideMasters/_rels/slideMaster219.xml.rels><?xml version="1.0" encoding="UTF-8"?>
<Relationships xmlns="http://schemas.openxmlformats.org/package/2006/relationships"><Relationship Id="rId1" Type="http://schemas.openxmlformats.org/officeDocument/2006/relationships/theme" Target="../theme/theme219.xml"/><Relationship Id="rId2" Type="http://schemas.openxmlformats.org/officeDocument/2006/relationships/slideLayout" Target="../slideLayouts/slideLayout219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slideLayout" Target="../slideLayouts/slideLayout22.xml"/>
</Relationships>
</file>

<file path=ppt/slideMasters/_rels/slideMaster220.xml.rels><?xml version="1.0" encoding="UTF-8"?>
<Relationships xmlns="http://schemas.openxmlformats.org/package/2006/relationships"><Relationship Id="rId1" Type="http://schemas.openxmlformats.org/officeDocument/2006/relationships/theme" Target="../theme/theme220.xml"/><Relationship Id="rId2" Type="http://schemas.openxmlformats.org/officeDocument/2006/relationships/slideLayout" Target="../slideLayouts/slideLayout220.xml"/>
</Relationships>
</file>

<file path=ppt/slideMasters/_rels/slideMaster221.xml.rels><?xml version="1.0" encoding="UTF-8"?>
<Relationships xmlns="http://schemas.openxmlformats.org/package/2006/relationships"><Relationship Id="rId1" Type="http://schemas.openxmlformats.org/officeDocument/2006/relationships/theme" Target="../theme/theme221.xml"/><Relationship Id="rId2" Type="http://schemas.openxmlformats.org/officeDocument/2006/relationships/slideLayout" Target="../slideLayouts/slideLayout221.xml"/>
</Relationships>
</file>

<file path=ppt/slideMasters/_rels/slideMaster222.xml.rels><?xml version="1.0" encoding="UTF-8"?>
<Relationships xmlns="http://schemas.openxmlformats.org/package/2006/relationships"><Relationship Id="rId1" Type="http://schemas.openxmlformats.org/officeDocument/2006/relationships/theme" Target="../theme/theme222.xml"/><Relationship Id="rId2" Type="http://schemas.openxmlformats.org/officeDocument/2006/relationships/slideLayout" Target="../slideLayouts/slideLayout222.xml"/>
</Relationships>
</file>

<file path=ppt/slideMasters/_rels/slideMaster223.xml.rels><?xml version="1.0" encoding="UTF-8"?>
<Relationships xmlns="http://schemas.openxmlformats.org/package/2006/relationships"><Relationship Id="rId1" Type="http://schemas.openxmlformats.org/officeDocument/2006/relationships/theme" Target="../theme/theme223.xml"/><Relationship Id="rId2" Type="http://schemas.openxmlformats.org/officeDocument/2006/relationships/slideLayout" Target="../slideLayouts/slideLayout223.xml"/>
</Relationships>
</file>

<file path=ppt/slideMasters/_rels/slideMaster224.xml.rels><?xml version="1.0" encoding="UTF-8"?>
<Relationships xmlns="http://schemas.openxmlformats.org/package/2006/relationships"><Relationship Id="rId1" Type="http://schemas.openxmlformats.org/officeDocument/2006/relationships/theme" Target="../theme/theme224.xml"/><Relationship Id="rId2" Type="http://schemas.openxmlformats.org/officeDocument/2006/relationships/slideLayout" Target="../slideLayouts/slideLayout224.xml"/>
</Relationships>
</file>

<file path=ppt/slideMasters/_rels/slideMaster225.xml.rels><?xml version="1.0" encoding="UTF-8"?>
<Relationships xmlns="http://schemas.openxmlformats.org/package/2006/relationships"><Relationship Id="rId1" Type="http://schemas.openxmlformats.org/officeDocument/2006/relationships/theme" Target="../theme/theme225.xml"/><Relationship Id="rId2" Type="http://schemas.openxmlformats.org/officeDocument/2006/relationships/slideLayout" Target="../slideLayouts/slideLayout225.xml"/>
</Relationships>
</file>

<file path=ppt/slideMasters/_rels/slideMaster226.xml.rels><?xml version="1.0" encoding="UTF-8"?>
<Relationships xmlns="http://schemas.openxmlformats.org/package/2006/relationships"><Relationship Id="rId1" Type="http://schemas.openxmlformats.org/officeDocument/2006/relationships/theme" Target="../theme/theme226.xml"/><Relationship Id="rId2" Type="http://schemas.openxmlformats.org/officeDocument/2006/relationships/slideLayout" Target="../slideLayouts/slideLayout226.xml"/>
</Relationships>
</file>

<file path=ppt/slideMasters/_rels/slideMaster227.xml.rels><?xml version="1.0" encoding="UTF-8"?>
<Relationships xmlns="http://schemas.openxmlformats.org/package/2006/relationships"><Relationship Id="rId1" Type="http://schemas.openxmlformats.org/officeDocument/2006/relationships/theme" Target="../theme/theme227.xml"/><Relationship Id="rId2" Type="http://schemas.openxmlformats.org/officeDocument/2006/relationships/slideLayout" Target="../slideLayouts/slideLayout227.xml"/>
</Relationships>
</file>

<file path=ppt/slideMasters/_rels/slideMaster228.xml.rels><?xml version="1.0" encoding="UTF-8"?>
<Relationships xmlns="http://schemas.openxmlformats.org/package/2006/relationships"><Relationship Id="rId1" Type="http://schemas.openxmlformats.org/officeDocument/2006/relationships/theme" Target="../theme/theme228.xml"/><Relationship Id="rId2" Type="http://schemas.openxmlformats.org/officeDocument/2006/relationships/slideLayout" Target="../slideLayouts/slideLayout228.xml"/>
</Relationships>
</file>

<file path=ppt/slideMasters/_rels/slideMaster229.xml.rels><?xml version="1.0" encoding="UTF-8"?>
<Relationships xmlns="http://schemas.openxmlformats.org/package/2006/relationships"><Relationship Id="rId1" Type="http://schemas.openxmlformats.org/officeDocument/2006/relationships/theme" Target="../theme/theme229.xml"/><Relationship Id="rId2" Type="http://schemas.openxmlformats.org/officeDocument/2006/relationships/slideLayout" Target="../slideLayouts/slideLayout229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slideLayout" Target="../slideLayouts/slideLayout23.xml"/>
</Relationships>
</file>

<file path=ppt/slideMasters/_rels/slideMaster230.xml.rels><?xml version="1.0" encoding="UTF-8"?>
<Relationships xmlns="http://schemas.openxmlformats.org/package/2006/relationships"><Relationship Id="rId1" Type="http://schemas.openxmlformats.org/officeDocument/2006/relationships/theme" Target="../theme/theme230.xml"/><Relationship Id="rId2" Type="http://schemas.openxmlformats.org/officeDocument/2006/relationships/slideLayout" Target="../slideLayouts/slideLayout230.xml"/>
</Relationships>
</file>

<file path=ppt/slideMasters/_rels/slideMaster231.xml.rels><?xml version="1.0" encoding="UTF-8"?>
<Relationships xmlns="http://schemas.openxmlformats.org/package/2006/relationships"><Relationship Id="rId1" Type="http://schemas.openxmlformats.org/officeDocument/2006/relationships/theme" Target="../theme/theme231.xml"/><Relationship Id="rId2" Type="http://schemas.openxmlformats.org/officeDocument/2006/relationships/slideLayout" Target="../slideLayouts/slideLayout231.xml"/>
</Relationships>
</file>

<file path=ppt/slideMasters/_rels/slideMaster232.xml.rels><?xml version="1.0" encoding="UTF-8"?>
<Relationships xmlns="http://schemas.openxmlformats.org/package/2006/relationships"><Relationship Id="rId1" Type="http://schemas.openxmlformats.org/officeDocument/2006/relationships/theme" Target="../theme/theme232.xml"/><Relationship Id="rId2" Type="http://schemas.openxmlformats.org/officeDocument/2006/relationships/slideLayout" Target="../slideLayouts/slideLayout232.xml"/>
</Relationships>
</file>

<file path=ppt/slideMasters/_rels/slideMaster233.xml.rels><?xml version="1.0" encoding="UTF-8"?>
<Relationships xmlns="http://schemas.openxmlformats.org/package/2006/relationships"><Relationship Id="rId1" Type="http://schemas.openxmlformats.org/officeDocument/2006/relationships/theme" Target="../theme/theme233.xml"/><Relationship Id="rId2" Type="http://schemas.openxmlformats.org/officeDocument/2006/relationships/slideLayout" Target="../slideLayouts/slideLayout233.xml"/>
</Relationships>
</file>

<file path=ppt/slideMasters/_rels/slideMaster234.xml.rels><?xml version="1.0" encoding="UTF-8"?>
<Relationships xmlns="http://schemas.openxmlformats.org/package/2006/relationships"><Relationship Id="rId1" Type="http://schemas.openxmlformats.org/officeDocument/2006/relationships/theme" Target="../theme/theme234.xml"/><Relationship Id="rId2" Type="http://schemas.openxmlformats.org/officeDocument/2006/relationships/slideLayout" Target="../slideLayouts/slideLayout234.xml"/>
</Relationships>
</file>

<file path=ppt/slideMasters/_rels/slideMaster235.xml.rels><?xml version="1.0" encoding="UTF-8"?>
<Relationships xmlns="http://schemas.openxmlformats.org/package/2006/relationships"><Relationship Id="rId1" Type="http://schemas.openxmlformats.org/officeDocument/2006/relationships/theme" Target="../theme/theme235.xml"/><Relationship Id="rId2" Type="http://schemas.openxmlformats.org/officeDocument/2006/relationships/slideLayout" Target="../slideLayouts/slideLayout235.xml"/>
</Relationships>
</file>

<file path=ppt/slideMasters/_rels/slideMaster236.xml.rels><?xml version="1.0" encoding="UTF-8"?>
<Relationships xmlns="http://schemas.openxmlformats.org/package/2006/relationships"><Relationship Id="rId1" Type="http://schemas.openxmlformats.org/officeDocument/2006/relationships/theme" Target="../theme/theme236.xml"/><Relationship Id="rId2" Type="http://schemas.openxmlformats.org/officeDocument/2006/relationships/slideLayout" Target="../slideLayouts/slideLayout236.xml"/>
</Relationships>
</file>

<file path=ppt/slideMasters/_rels/slideMaster237.xml.rels><?xml version="1.0" encoding="UTF-8"?>
<Relationships xmlns="http://schemas.openxmlformats.org/package/2006/relationships"><Relationship Id="rId1" Type="http://schemas.openxmlformats.org/officeDocument/2006/relationships/theme" Target="../theme/theme237.xml"/><Relationship Id="rId2" Type="http://schemas.openxmlformats.org/officeDocument/2006/relationships/slideLayout" Target="../slideLayouts/slideLayout237.xml"/>
</Relationships>
</file>

<file path=ppt/slideMasters/_rels/slideMaster238.xml.rels><?xml version="1.0" encoding="UTF-8"?>
<Relationships xmlns="http://schemas.openxmlformats.org/package/2006/relationships"><Relationship Id="rId1" Type="http://schemas.openxmlformats.org/officeDocument/2006/relationships/theme" Target="../theme/theme238.xml"/><Relationship Id="rId2" Type="http://schemas.openxmlformats.org/officeDocument/2006/relationships/slideLayout" Target="../slideLayouts/slideLayout238.xml"/>
</Relationships>
</file>

<file path=ppt/slideMasters/_rels/slideMaster239.xml.rels><?xml version="1.0" encoding="UTF-8"?>
<Relationships xmlns="http://schemas.openxmlformats.org/package/2006/relationships"><Relationship Id="rId1" Type="http://schemas.openxmlformats.org/officeDocument/2006/relationships/theme" Target="../theme/theme239.xml"/><Relationship Id="rId2" Type="http://schemas.openxmlformats.org/officeDocument/2006/relationships/slideLayout" Target="../slideLayouts/slideLayout239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slideLayout" Target="../slideLayouts/slideLayout24.xml"/>
</Relationships>
</file>

<file path=ppt/slideMasters/_rels/slideMaster240.xml.rels><?xml version="1.0" encoding="UTF-8"?>
<Relationships xmlns="http://schemas.openxmlformats.org/package/2006/relationships"><Relationship Id="rId1" Type="http://schemas.openxmlformats.org/officeDocument/2006/relationships/theme" Target="../theme/theme240.xml"/><Relationship Id="rId2" Type="http://schemas.openxmlformats.org/officeDocument/2006/relationships/slideLayout" Target="../slideLayouts/slideLayout240.xml"/>
</Relationships>
</file>

<file path=ppt/slideMasters/_rels/slideMaster241.xml.rels><?xml version="1.0" encoding="UTF-8"?>
<Relationships xmlns="http://schemas.openxmlformats.org/package/2006/relationships"><Relationship Id="rId1" Type="http://schemas.openxmlformats.org/officeDocument/2006/relationships/theme" Target="../theme/theme241.xml"/><Relationship Id="rId2" Type="http://schemas.openxmlformats.org/officeDocument/2006/relationships/slideLayout" Target="../slideLayouts/slideLayout241.xml"/>
</Relationships>
</file>

<file path=ppt/slideMasters/_rels/slideMaster242.xml.rels><?xml version="1.0" encoding="UTF-8"?>
<Relationships xmlns="http://schemas.openxmlformats.org/package/2006/relationships"><Relationship Id="rId1" Type="http://schemas.openxmlformats.org/officeDocument/2006/relationships/theme" Target="../theme/theme242.xml"/><Relationship Id="rId2" Type="http://schemas.openxmlformats.org/officeDocument/2006/relationships/slideLayout" Target="../slideLayouts/slideLayout242.xml"/>
</Relationships>
</file>

<file path=ppt/slideMasters/_rels/slideMaster243.xml.rels><?xml version="1.0" encoding="UTF-8"?>
<Relationships xmlns="http://schemas.openxmlformats.org/package/2006/relationships"><Relationship Id="rId1" Type="http://schemas.openxmlformats.org/officeDocument/2006/relationships/theme" Target="../theme/theme243.xml"/><Relationship Id="rId2" Type="http://schemas.openxmlformats.org/officeDocument/2006/relationships/slideLayout" Target="../slideLayouts/slideLayout243.xml"/>
</Relationships>
</file>

<file path=ppt/slideMasters/_rels/slideMaster244.xml.rels><?xml version="1.0" encoding="UTF-8"?>
<Relationships xmlns="http://schemas.openxmlformats.org/package/2006/relationships"><Relationship Id="rId1" Type="http://schemas.openxmlformats.org/officeDocument/2006/relationships/theme" Target="../theme/theme244.xml"/><Relationship Id="rId2" Type="http://schemas.openxmlformats.org/officeDocument/2006/relationships/slideLayout" Target="../slideLayouts/slideLayout244.xml"/>
</Relationships>
</file>

<file path=ppt/slideMasters/_rels/slideMaster245.xml.rels><?xml version="1.0" encoding="UTF-8"?>
<Relationships xmlns="http://schemas.openxmlformats.org/package/2006/relationships"><Relationship Id="rId1" Type="http://schemas.openxmlformats.org/officeDocument/2006/relationships/theme" Target="../theme/theme245.xml"/><Relationship Id="rId2" Type="http://schemas.openxmlformats.org/officeDocument/2006/relationships/slideLayout" Target="../slideLayouts/slideLayout245.xml"/>
</Relationships>
</file>

<file path=ppt/slideMasters/_rels/slideMaster246.xml.rels><?xml version="1.0" encoding="UTF-8"?>
<Relationships xmlns="http://schemas.openxmlformats.org/package/2006/relationships"><Relationship Id="rId1" Type="http://schemas.openxmlformats.org/officeDocument/2006/relationships/theme" Target="../theme/theme246.xml"/><Relationship Id="rId2" Type="http://schemas.openxmlformats.org/officeDocument/2006/relationships/slideLayout" Target="../slideLayouts/slideLayout246.xml"/>
</Relationships>
</file>

<file path=ppt/slideMasters/_rels/slideMaster247.xml.rels><?xml version="1.0" encoding="UTF-8"?>
<Relationships xmlns="http://schemas.openxmlformats.org/package/2006/relationships"><Relationship Id="rId1" Type="http://schemas.openxmlformats.org/officeDocument/2006/relationships/theme" Target="../theme/theme247.xml"/><Relationship Id="rId2" Type="http://schemas.openxmlformats.org/officeDocument/2006/relationships/slideLayout" Target="../slideLayouts/slideLayout247.xml"/>
</Relationships>
</file>

<file path=ppt/slideMasters/_rels/slideMaster248.xml.rels><?xml version="1.0" encoding="UTF-8"?>
<Relationships xmlns="http://schemas.openxmlformats.org/package/2006/relationships"><Relationship Id="rId1" Type="http://schemas.openxmlformats.org/officeDocument/2006/relationships/theme" Target="../theme/theme248.xml"/><Relationship Id="rId2" Type="http://schemas.openxmlformats.org/officeDocument/2006/relationships/slideLayout" Target="../slideLayouts/slideLayout248.xml"/>
</Relationships>
</file>

<file path=ppt/slideMasters/_rels/slideMaster249.xml.rels><?xml version="1.0" encoding="UTF-8"?>
<Relationships xmlns="http://schemas.openxmlformats.org/package/2006/relationships"><Relationship Id="rId1" Type="http://schemas.openxmlformats.org/officeDocument/2006/relationships/theme" Target="../theme/theme249.xml"/><Relationship Id="rId2" Type="http://schemas.openxmlformats.org/officeDocument/2006/relationships/slideLayout" Target="../slideLayouts/slideLayout249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slideLayout" Target="../slideLayouts/slideLayout25.xml"/>
</Relationships>
</file>

<file path=ppt/slideMasters/_rels/slideMaster250.xml.rels><?xml version="1.0" encoding="UTF-8"?>
<Relationships xmlns="http://schemas.openxmlformats.org/package/2006/relationships"><Relationship Id="rId1" Type="http://schemas.openxmlformats.org/officeDocument/2006/relationships/theme" Target="../theme/theme250.xml"/><Relationship Id="rId2" Type="http://schemas.openxmlformats.org/officeDocument/2006/relationships/slideLayout" Target="../slideLayouts/slideLayout250.xml"/>
</Relationships>
</file>

<file path=ppt/slideMasters/_rels/slideMaster251.xml.rels><?xml version="1.0" encoding="UTF-8"?>
<Relationships xmlns="http://schemas.openxmlformats.org/package/2006/relationships"><Relationship Id="rId1" Type="http://schemas.openxmlformats.org/officeDocument/2006/relationships/theme" Target="../theme/theme251.xml"/><Relationship Id="rId2" Type="http://schemas.openxmlformats.org/officeDocument/2006/relationships/slideLayout" Target="../slideLayouts/slideLayout251.xml"/>
</Relationships>
</file>

<file path=ppt/slideMasters/_rels/slideMaster252.xml.rels><?xml version="1.0" encoding="UTF-8"?>
<Relationships xmlns="http://schemas.openxmlformats.org/package/2006/relationships"><Relationship Id="rId1" Type="http://schemas.openxmlformats.org/officeDocument/2006/relationships/theme" Target="../theme/theme252.xml"/><Relationship Id="rId2" Type="http://schemas.openxmlformats.org/officeDocument/2006/relationships/slideLayout" Target="../slideLayouts/slideLayout252.xml"/>
</Relationships>
</file>

<file path=ppt/slideMasters/_rels/slideMaster253.xml.rels><?xml version="1.0" encoding="UTF-8"?>
<Relationships xmlns="http://schemas.openxmlformats.org/package/2006/relationships"><Relationship Id="rId1" Type="http://schemas.openxmlformats.org/officeDocument/2006/relationships/theme" Target="../theme/theme253.xml"/><Relationship Id="rId2" Type="http://schemas.openxmlformats.org/officeDocument/2006/relationships/slideLayout" Target="../slideLayouts/slideLayout253.xml"/>
</Relationships>
</file>

<file path=ppt/slideMasters/_rels/slideMaster254.xml.rels><?xml version="1.0" encoding="UTF-8"?>
<Relationships xmlns="http://schemas.openxmlformats.org/package/2006/relationships"><Relationship Id="rId1" Type="http://schemas.openxmlformats.org/officeDocument/2006/relationships/theme" Target="../theme/theme254.xml"/><Relationship Id="rId2" Type="http://schemas.openxmlformats.org/officeDocument/2006/relationships/slideLayout" Target="../slideLayouts/slideLayout254.xml"/>
</Relationships>
</file>

<file path=ppt/slideMasters/_rels/slideMaster255.xml.rels><?xml version="1.0" encoding="UTF-8"?>
<Relationships xmlns="http://schemas.openxmlformats.org/package/2006/relationships"><Relationship Id="rId1" Type="http://schemas.openxmlformats.org/officeDocument/2006/relationships/theme" Target="../theme/theme255.xml"/><Relationship Id="rId2" Type="http://schemas.openxmlformats.org/officeDocument/2006/relationships/slideLayout" Target="../slideLayouts/slideLayout255.xml"/>
</Relationships>
</file>

<file path=ppt/slideMasters/_rels/slideMaster256.xml.rels><?xml version="1.0" encoding="UTF-8"?>
<Relationships xmlns="http://schemas.openxmlformats.org/package/2006/relationships"><Relationship Id="rId1" Type="http://schemas.openxmlformats.org/officeDocument/2006/relationships/theme" Target="../theme/theme256.xml"/><Relationship Id="rId2" Type="http://schemas.openxmlformats.org/officeDocument/2006/relationships/slideLayout" Target="../slideLayouts/slideLayout256.xml"/>
</Relationships>
</file>

<file path=ppt/slideMasters/_rels/slideMaster257.xml.rels><?xml version="1.0" encoding="UTF-8"?>
<Relationships xmlns="http://schemas.openxmlformats.org/package/2006/relationships"><Relationship Id="rId1" Type="http://schemas.openxmlformats.org/officeDocument/2006/relationships/theme" Target="../theme/theme257.xml"/><Relationship Id="rId2" Type="http://schemas.openxmlformats.org/officeDocument/2006/relationships/slideLayout" Target="../slideLayouts/slideLayout257.xml"/>
</Relationships>
</file>

<file path=ppt/slideMasters/_rels/slideMaster258.xml.rels><?xml version="1.0" encoding="UTF-8"?>
<Relationships xmlns="http://schemas.openxmlformats.org/package/2006/relationships"><Relationship Id="rId1" Type="http://schemas.openxmlformats.org/officeDocument/2006/relationships/theme" Target="../theme/theme258.xml"/><Relationship Id="rId2" Type="http://schemas.openxmlformats.org/officeDocument/2006/relationships/slideLayout" Target="../slideLayouts/slideLayout258.xml"/>
</Relationships>
</file>

<file path=ppt/slideMasters/_rels/slideMaster259.xml.rels><?xml version="1.0" encoding="UTF-8"?>
<Relationships xmlns="http://schemas.openxmlformats.org/package/2006/relationships"><Relationship Id="rId1" Type="http://schemas.openxmlformats.org/officeDocument/2006/relationships/theme" Target="../theme/theme259.xml"/><Relationship Id="rId2" Type="http://schemas.openxmlformats.org/officeDocument/2006/relationships/slideLayout" Target="../slideLayouts/slideLayout259.xml"/>
</Relationships>
</file>

<file path=ppt/slideMasters/_rels/slideMaster26.xml.rels><?xml version="1.0" encoding="UTF-8"?>
<Relationships xmlns="http://schemas.openxmlformats.org/package/2006/relationships"><Relationship Id="rId1" Type="http://schemas.openxmlformats.org/officeDocument/2006/relationships/theme" Target="../theme/theme26.xml"/><Relationship Id="rId2" Type="http://schemas.openxmlformats.org/officeDocument/2006/relationships/slideLayout" Target="../slideLayouts/slideLayout26.xml"/>
</Relationships>
</file>

<file path=ppt/slideMasters/_rels/slideMaster260.xml.rels><?xml version="1.0" encoding="UTF-8"?>
<Relationships xmlns="http://schemas.openxmlformats.org/package/2006/relationships"><Relationship Id="rId1" Type="http://schemas.openxmlformats.org/officeDocument/2006/relationships/theme" Target="../theme/theme260.xml"/><Relationship Id="rId2" Type="http://schemas.openxmlformats.org/officeDocument/2006/relationships/slideLayout" Target="../slideLayouts/slideLayout260.xml"/>
</Relationships>
</file>

<file path=ppt/slideMasters/_rels/slideMaster261.xml.rels><?xml version="1.0" encoding="UTF-8"?>
<Relationships xmlns="http://schemas.openxmlformats.org/package/2006/relationships"><Relationship Id="rId1" Type="http://schemas.openxmlformats.org/officeDocument/2006/relationships/theme" Target="../theme/theme261.xml"/><Relationship Id="rId2" Type="http://schemas.openxmlformats.org/officeDocument/2006/relationships/slideLayout" Target="../slideLayouts/slideLayout261.xml"/>
</Relationships>
</file>

<file path=ppt/slideMasters/_rels/slideMaster262.xml.rels><?xml version="1.0" encoding="UTF-8"?>
<Relationships xmlns="http://schemas.openxmlformats.org/package/2006/relationships"><Relationship Id="rId1" Type="http://schemas.openxmlformats.org/officeDocument/2006/relationships/theme" Target="../theme/theme262.xml"/><Relationship Id="rId2" Type="http://schemas.openxmlformats.org/officeDocument/2006/relationships/slideLayout" Target="../slideLayouts/slideLayout262.xml"/>
</Relationships>
</file>

<file path=ppt/slideMasters/_rels/slideMaster263.xml.rels><?xml version="1.0" encoding="UTF-8"?>
<Relationships xmlns="http://schemas.openxmlformats.org/package/2006/relationships"><Relationship Id="rId1" Type="http://schemas.openxmlformats.org/officeDocument/2006/relationships/theme" Target="../theme/theme263.xml"/><Relationship Id="rId2" Type="http://schemas.openxmlformats.org/officeDocument/2006/relationships/slideLayout" Target="../slideLayouts/slideLayout263.xml"/>
</Relationships>
</file>

<file path=ppt/slideMasters/_rels/slideMaster264.xml.rels><?xml version="1.0" encoding="UTF-8"?>
<Relationships xmlns="http://schemas.openxmlformats.org/package/2006/relationships"><Relationship Id="rId1" Type="http://schemas.openxmlformats.org/officeDocument/2006/relationships/theme" Target="../theme/theme264.xml"/><Relationship Id="rId2" Type="http://schemas.openxmlformats.org/officeDocument/2006/relationships/slideLayout" Target="../slideLayouts/slideLayout264.xml"/>
</Relationships>
</file>

<file path=ppt/slideMasters/_rels/slideMaster265.xml.rels><?xml version="1.0" encoding="UTF-8"?>
<Relationships xmlns="http://schemas.openxmlformats.org/package/2006/relationships"><Relationship Id="rId1" Type="http://schemas.openxmlformats.org/officeDocument/2006/relationships/theme" Target="../theme/theme265.xml"/><Relationship Id="rId2" Type="http://schemas.openxmlformats.org/officeDocument/2006/relationships/slideLayout" Target="../slideLayouts/slideLayout265.xml"/>
</Relationships>
</file>

<file path=ppt/slideMasters/_rels/slideMaster266.xml.rels><?xml version="1.0" encoding="UTF-8"?>
<Relationships xmlns="http://schemas.openxmlformats.org/package/2006/relationships"><Relationship Id="rId1" Type="http://schemas.openxmlformats.org/officeDocument/2006/relationships/theme" Target="../theme/theme266.xml"/><Relationship Id="rId2" Type="http://schemas.openxmlformats.org/officeDocument/2006/relationships/slideLayout" Target="../slideLayouts/slideLayout266.xml"/>
</Relationships>
</file>

<file path=ppt/slideMasters/_rels/slideMaster267.xml.rels><?xml version="1.0" encoding="UTF-8"?>
<Relationships xmlns="http://schemas.openxmlformats.org/package/2006/relationships"><Relationship Id="rId1" Type="http://schemas.openxmlformats.org/officeDocument/2006/relationships/theme" Target="../theme/theme267.xml"/><Relationship Id="rId2" Type="http://schemas.openxmlformats.org/officeDocument/2006/relationships/slideLayout" Target="../slideLayouts/slideLayout267.xml"/>
</Relationships>
</file>

<file path=ppt/slideMasters/_rels/slideMaster268.xml.rels><?xml version="1.0" encoding="UTF-8"?>
<Relationships xmlns="http://schemas.openxmlformats.org/package/2006/relationships"><Relationship Id="rId1" Type="http://schemas.openxmlformats.org/officeDocument/2006/relationships/theme" Target="../theme/theme268.xml"/><Relationship Id="rId2" Type="http://schemas.openxmlformats.org/officeDocument/2006/relationships/slideLayout" Target="../slideLayouts/slideLayout268.xml"/>
</Relationships>
</file>

<file path=ppt/slideMasters/_rels/slideMaster269.xml.rels><?xml version="1.0" encoding="UTF-8"?>
<Relationships xmlns="http://schemas.openxmlformats.org/package/2006/relationships"><Relationship Id="rId1" Type="http://schemas.openxmlformats.org/officeDocument/2006/relationships/theme" Target="../theme/theme269.xml"/><Relationship Id="rId2" Type="http://schemas.openxmlformats.org/officeDocument/2006/relationships/slideLayout" Target="../slideLayouts/slideLayout269.xml"/>
</Relationships>
</file>

<file path=ppt/slideMasters/_rels/slideMaster27.xml.rels><?xml version="1.0" encoding="UTF-8"?>
<Relationships xmlns="http://schemas.openxmlformats.org/package/2006/relationships"><Relationship Id="rId1" Type="http://schemas.openxmlformats.org/officeDocument/2006/relationships/theme" Target="../theme/theme27.xml"/><Relationship Id="rId2" Type="http://schemas.openxmlformats.org/officeDocument/2006/relationships/slideLayout" Target="../slideLayouts/slideLayout27.xml"/>
</Relationships>
</file>

<file path=ppt/slideMasters/_rels/slideMaster270.xml.rels><?xml version="1.0" encoding="UTF-8"?>
<Relationships xmlns="http://schemas.openxmlformats.org/package/2006/relationships"><Relationship Id="rId1" Type="http://schemas.openxmlformats.org/officeDocument/2006/relationships/theme" Target="../theme/theme270.xml"/><Relationship Id="rId2" Type="http://schemas.openxmlformats.org/officeDocument/2006/relationships/slideLayout" Target="../slideLayouts/slideLayout270.xml"/>
</Relationships>
</file>

<file path=ppt/slideMasters/_rels/slideMaster271.xml.rels><?xml version="1.0" encoding="UTF-8"?>
<Relationships xmlns="http://schemas.openxmlformats.org/package/2006/relationships"><Relationship Id="rId1" Type="http://schemas.openxmlformats.org/officeDocument/2006/relationships/theme" Target="../theme/theme271.xml"/><Relationship Id="rId2" Type="http://schemas.openxmlformats.org/officeDocument/2006/relationships/slideLayout" Target="../slideLayouts/slideLayout271.xml"/>
</Relationships>
</file>

<file path=ppt/slideMasters/_rels/slideMaster272.xml.rels><?xml version="1.0" encoding="UTF-8"?>
<Relationships xmlns="http://schemas.openxmlformats.org/package/2006/relationships"><Relationship Id="rId1" Type="http://schemas.openxmlformats.org/officeDocument/2006/relationships/theme" Target="../theme/theme272.xml"/><Relationship Id="rId2" Type="http://schemas.openxmlformats.org/officeDocument/2006/relationships/slideLayout" Target="../slideLayouts/slideLayout272.xml"/>
</Relationships>
</file>

<file path=ppt/slideMasters/_rels/slideMaster273.xml.rels><?xml version="1.0" encoding="UTF-8"?>
<Relationships xmlns="http://schemas.openxmlformats.org/package/2006/relationships"><Relationship Id="rId1" Type="http://schemas.openxmlformats.org/officeDocument/2006/relationships/theme" Target="../theme/theme273.xml"/><Relationship Id="rId2" Type="http://schemas.openxmlformats.org/officeDocument/2006/relationships/slideLayout" Target="../slideLayouts/slideLayout273.xml"/>
</Relationships>
</file>

<file path=ppt/slideMasters/_rels/slideMaster274.xml.rels><?xml version="1.0" encoding="UTF-8"?>
<Relationships xmlns="http://schemas.openxmlformats.org/package/2006/relationships"><Relationship Id="rId1" Type="http://schemas.openxmlformats.org/officeDocument/2006/relationships/theme" Target="../theme/theme274.xml"/><Relationship Id="rId2" Type="http://schemas.openxmlformats.org/officeDocument/2006/relationships/slideLayout" Target="../slideLayouts/slideLayout274.xml"/>
</Relationships>
</file>

<file path=ppt/slideMasters/_rels/slideMaster275.xml.rels><?xml version="1.0" encoding="UTF-8"?>
<Relationships xmlns="http://schemas.openxmlformats.org/package/2006/relationships"><Relationship Id="rId1" Type="http://schemas.openxmlformats.org/officeDocument/2006/relationships/theme" Target="../theme/theme275.xml"/><Relationship Id="rId2" Type="http://schemas.openxmlformats.org/officeDocument/2006/relationships/slideLayout" Target="../slideLayouts/slideLayout275.xml"/>
</Relationships>
</file>

<file path=ppt/slideMasters/_rels/slideMaster276.xml.rels><?xml version="1.0" encoding="UTF-8"?>
<Relationships xmlns="http://schemas.openxmlformats.org/package/2006/relationships"><Relationship Id="rId1" Type="http://schemas.openxmlformats.org/officeDocument/2006/relationships/theme" Target="../theme/theme276.xml"/><Relationship Id="rId2" Type="http://schemas.openxmlformats.org/officeDocument/2006/relationships/slideLayout" Target="../slideLayouts/slideLayout276.xml"/>
</Relationships>
</file>

<file path=ppt/slideMasters/_rels/slideMaster277.xml.rels><?xml version="1.0" encoding="UTF-8"?>
<Relationships xmlns="http://schemas.openxmlformats.org/package/2006/relationships"><Relationship Id="rId1" Type="http://schemas.openxmlformats.org/officeDocument/2006/relationships/theme" Target="../theme/theme277.xml"/><Relationship Id="rId2" Type="http://schemas.openxmlformats.org/officeDocument/2006/relationships/slideLayout" Target="../slideLayouts/slideLayout277.xml"/>
</Relationships>
</file>

<file path=ppt/slideMasters/_rels/slideMaster278.xml.rels><?xml version="1.0" encoding="UTF-8"?>
<Relationships xmlns="http://schemas.openxmlformats.org/package/2006/relationships"><Relationship Id="rId1" Type="http://schemas.openxmlformats.org/officeDocument/2006/relationships/theme" Target="../theme/theme278.xml"/><Relationship Id="rId2" Type="http://schemas.openxmlformats.org/officeDocument/2006/relationships/slideLayout" Target="../slideLayouts/slideLayout278.xml"/>
</Relationships>
</file>

<file path=ppt/slideMasters/_rels/slideMaster279.xml.rels><?xml version="1.0" encoding="UTF-8"?>
<Relationships xmlns="http://schemas.openxmlformats.org/package/2006/relationships"><Relationship Id="rId1" Type="http://schemas.openxmlformats.org/officeDocument/2006/relationships/theme" Target="../theme/theme279.xml"/><Relationship Id="rId2" Type="http://schemas.openxmlformats.org/officeDocument/2006/relationships/slideLayout" Target="../slideLayouts/slideLayout279.xml"/>
</Relationships>
</file>

<file path=ppt/slideMasters/_rels/slideMaster28.xml.rels><?xml version="1.0" encoding="UTF-8"?>
<Relationships xmlns="http://schemas.openxmlformats.org/package/2006/relationships"><Relationship Id="rId1" Type="http://schemas.openxmlformats.org/officeDocument/2006/relationships/theme" Target="../theme/theme28.xml"/><Relationship Id="rId2" Type="http://schemas.openxmlformats.org/officeDocument/2006/relationships/slideLayout" Target="../slideLayouts/slideLayout28.xml"/>
</Relationships>
</file>

<file path=ppt/slideMasters/_rels/slideMaster280.xml.rels><?xml version="1.0" encoding="UTF-8"?>
<Relationships xmlns="http://schemas.openxmlformats.org/package/2006/relationships"><Relationship Id="rId1" Type="http://schemas.openxmlformats.org/officeDocument/2006/relationships/theme" Target="../theme/theme280.xml"/><Relationship Id="rId2" Type="http://schemas.openxmlformats.org/officeDocument/2006/relationships/slideLayout" Target="../slideLayouts/slideLayout280.xml"/>
</Relationships>
</file>

<file path=ppt/slideMasters/_rels/slideMaster281.xml.rels><?xml version="1.0" encoding="UTF-8"?>
<Relationships xmlns="http://schemas.openxmlformats.org/package/2006/relationships"><Relationship Id="rId1" Type="http://schemas.openxmlformats.org/officeDocument/2006/relationships/theme" Target="../theme/theme281.xml"/><Relationship Id="rId2" Type="http://schemas.openxmlformats.org/officeDocument/2006/relationships/slideLayout" Target="../slideLayouts/slideLayout281.xml"/>
</Relationships>
</file>

<file path=ppt/slideMasters/_rels/slideMaster282.xml.rels><?xml version="1.0" encoding="UTF-8"?>
<Relationships xmlns="http://schemas.openxmlformats.org/package/2006/relationships"><Relationship Id="rId1" Type="http://schemas.openxmlformats.org/officeDocument/2006/relationships/theme" Target="../theme/theme282.xml"/><Relationship Id="rId2" Type="http://schemas.openxmlformats.org/officeDocument/2006/relationships/slideLayout" Target="../slideLayouts/slideLayout282.xml"/>
</Relationships>
</file>

<file path=ppt/slideMasters/_rels/slideMaster283.xml.rels><?xml version="1.0" encoding="UTF-8"?>
<Relationships xmlns="http://schemas.openxmlformats.org/package/2006/relationships"><Relationship Id="rId1" Type="http://schemas.openxmlformats.org/officeDocument/2006/relationships/theme" Target="../theme/theme283.xml"/><Relationship Id="rId2" Type="http://schemas.openxmlformats.org/officeDocument/2006/relationships/slideLayout" Target="../slideLayouts/slideLayout283.xml"/>
</Relationships>
</file>

<file path=ppt/slideMasters/_rels/slideMaster284.xml.rels><?xml version="1.0" encoding="UTF-8"?>
<Relationships xmlns="http://schemas.openxmlformats.org/package/2006/relationships"><Relationship Id="rId1" Type="http://schemas.openxmlformats.org/officeDocument/2006/relationships/theme" Target="../theme/theme284.xml"/><Relationship Id="rId2" Type="http://schemas.openxmlformats.org/officeDocument/2006/relationships/slideLayout" Target="../slideLayouts/slideLayout284.xml"/>
</Relationships>
</file>

<file path=ppt/slideMasters/_rels/slideMaster285.xml.rels><?xml version="1.0" encoding="UTF-8"?>
<Relationships xmlns="http://schemas.openxmlformats.org/package/2006/relationships"><Relationship Id="rId1" Type="http://schemas.openxmlformats.org/officeDocument/2006/relationships/theme" Target="../theme/theme285.xml"/><Relationship Id="rId2" Type="http://schemas.openxmlformats.org/officeDocument/2006/relationships/slideLayout" Target="../slideLayouts/slideLayout285.xml"/>
</Relationships>
</file>

<file path=ppt/slideMasters/_rels/slideMaster286.xml.rels><?xml version="1.0" encoding="UTF-8"?>
<Relationships xmlns="http://schemas.openxmlformats.org/package/2006/relationships"><Relationship Id="rId1" Type="http://schemas.openxmlformats.org/officeDocument/2006/relationships/theme" Target="../theme/theme286.xml"/><Relationship Id="rId2" Type="http://schemas.openxmlformats.org/officeDocument/2006/relationships/slideLayout" Target="../slideLayouts/slideLayout286.xml"/>
</Relationships>
</file>

<file path=ppt/slideMasters/_rels/slideMaster287.xml.rels><?xml version="1.0" encoding="UTF-8"?>
<Relationships xmlns="http://schemas.openxmlformats.org/package/2006/relationships"><Relationship Id="rId1" Type="http://schemas.openxmlformats.org/officeDocument/2006/relationships/theme" Target="../theme/theme287.xml"/><Relationship Id="rId2" Type="http://schemas.openxmlformats.org/officeDocument/2006/relationships/slideLayout" Target="../slideLayouts/slideLayout287.xml"/>
</Relationships>
</file>

<file path=ppt/slideMasters/_rels/slideMaster288.xml.rels><?xml version="1.0" encoding="UTF-8"?>
<Relationships xmlns="http://schemas.openxmlformats.org/package/2006/relationships"><Relationship Id="rId1" Type="http://schemas.openxmlformats.org/officeDocument/2006/relationships/theme" Target="../theme/theme288.xml"/><Relationship Id="rId2" Type="http://schemas.openxmlformats.org/officeDocument/2006/relationships/slideLayout" Target="../slideLayouts/slideLayout288.xml"/>
</Relationships>
</file>

<file path=ppt/slideMasters/_rels/slideMaster289.xml.rels><?xml version="1.0" encoding="UTF-8"?>
<Relationships xmlns="http://schemas.openxmlformats.org/package/2006/relationships"><Relationship Id="rId1" Type="http://schemas.openxmlformats.org/officeDocument/2006/relationships/theme" Target="../theme/theme289.xml"/><Relationship Id="rId2" Type="http://schemas.openxmlformats.org/officeDocument/2006/relationships/slideLayout" Target="../slideLayouts/slideLayout289.xml"/>
</Relationships>
</file>

<file path=ppt/slideMasters/_rels/slideMaster29.xml.rels><?xml version="1.0" encoding="UTF-8"?>
<Relationships xmlns="http://schemas.openxmlformats.org/package/2006/relationships"><Relationship Id="rId1" Type="http://schemas.openxmlformats.org/officeDocument/2006/relationships/theme" Target="../theme/theme29.xml"/><Relationship Id="rId2" Type="http://schemas.openxmlformats.org/officeDocument/2006/relationships/slideLayout" Target="../slideLayouts/slideLayout29.xml"/>
</Relationships>
</file>

<file path=ppt/slideMasters/_rels/slideMaster290.xml.rels><?xml version="1.0" encoding="UTF-8"?>
<Relationships xmlns="http://schemas.openxmlformats.org/package/2006/relationships"><Relationship Id="rId1" Type="http://schemas.openxmlformats.org/officeDocument/2006/relationships/theme" Target="../theme/theme290.xml"/><Relationship Id="rId2" Type="http://schemas.openxmlformats.org/officeDocument/2006/relationships/slideLayout" Target="../slideLayouts/slideLayout290.xml"/>
</Relationships>
</file>

<file path=ppt/slideMasters/_rels/slideMaster291.xml.rels><?xml version="1.0" encoding="UTF-8"?>
<Relationships xmlns="http://schemas.openxmlformats.org/package/2006/relationships"><Relationship Id="rId1" Type="http://schemas.openxmlformats.org/officeDocument/2006/relationships/theme" Target="../theme/theme291.xml"/><Relationship Id="rId2" Type="http://schemas.openxmlformats.org/officeDocument/2006/relationships/slideLayout" Target="../slideLayouts/slideLayout291.xml"/>
</Relationships>
</file>

<file path=ppt/slideMasters/_rels/slideMaster292.xml.rels><?xml version="1.0" encoding="UTF-8"?>
<Relationships xmlns="http://schemas.openxmlformats.org/package/2006/relationships"><Relationship Id="rId1" Type="http://schemas.openxmlformats.org/officeDocument/2006/relationships/theme" Target="../theme/theme292.xml"/><Relationship Id="rId2" Type="http://schemas.openxmlformats.org/officeDocument/2006/relationships/slideLayout" Target="../slideLayouts/slideLayout292.xml"/>
</Relationships>
</file>

<file path=ppt/slideMasters/_rels/slideMaster293.xml.rels><?xml version="1.0" encoding="UTF-8"?>
<Relationships xmlns="http://schemas.openxmlformats.org/package/2006/relationships"><Relationship Id="rId1" Type="http://schemas.openxmlformats.org/officeDocument/2006/relationships/theme" Target="../theme/theme293.xml"/><Relationship Id="rId2" Type="http://schemas.openxmlformats.org/officeDocument/2006/relationships/slideLayout" Target="../slideLayouts/slideLayout293.xml"/>
</Relationships>
</file>

<file path=ppt/slideMasters/_rels/slideMaster294.xml.rels><?xml version="1.0" encoding="UTF-8"?>
<Relationships xmlns="http://schemas.openxmlformats.org/package/2006/relationships"><Relationship Id="rId1" Type="http://schemas.openxmlformats.org/officeDocument/2006/relationships/theme" Target="../theme/theme294.xml"/><Relationship Id="rId2" Type="http://schemas.openxmlformats.org/officeDocument/2006/relationships/slideLayout" Target="../slideLayouts/slideLayout294.xml"/>
</Relationships>
</file>

<file path=ppt/slideMasters/_rels/slideMaster295.xml.rels><?xml version="1.0" encoding="UTF-8"?>
<Relationships xmlns="http://schemas.openxmlformats.org/package/2006/relationships"><Relationship Id="rId1" Type="http://schemas.openxmlformats.org/officeDocument/2006/relationships/theme" Target="../theme/theme295.xml"/><Relationship Id="rId2" Type="http://schemas.openxmlformats.org/officeDocument/2006/relationships/slideLayout" Target="../slideLayouts/slideLayout295.xml"/>
</Relationships>
</file>

<file path=ppt/slideMasters/_rels/slideMaster296.xml.rels><?xml version="1.0" encoding="UTF-8"?>
<Relationships xmlns="http://schemas.openxmlformats.org/package/2006/relationships"><Relationship Id="rId1" Type="http://schemas.openxmlformats.org/officeDocument/2006/relationships/theme" Target="../theme/theme296.xml"/><Relationship Id="rId2" Type="http://schemas.openxmlformats.org/officeDocument/2006/relationships/slideLayout" Target="../slideLayouts/slideLayout296.xml"/>
</Relationships>
</file>

<file path=ppt/slideMasters/_rels/slideMaster297.xml.rels><?xml version="1.0" encoding="UTF-8"?>
<Relationships xmlns="http://schemas.openxmlformats.org/package/2006/relationships"><Relationship Id="rId1" Type="http://schemas.openxmlformats.org/officeDocument/2006/relationships/theme" Target="../theme/theme297.xml"/><Relationship Id="rId2" Type="http://schemas.openxmlformats.org/officeDocument/2006/relationships/slideLayout" Target="../slideLayouts/slideLayout297.xml"/>
</Relationships>
</file>

<file path=ppt/slideMasters/_rels/slideMaster298.xml.rels><?xml version="1.0" encoding="UTF-8"?>
<Relationships xmlns="http://schemas.openxmlformats.org/package/2006/relationships"><Relationship Id="rId1" Type="http://schemas.openxmlformats.org/officeDocument/2006/relationships/theme" Target="../theme/theme298.xml"/><Relationship Id="rId2" Type="http://schemas.openxmlformats.org/officeDocument/2006/relationships/slideLayout" Target="../slideLayouts/slideLayout298.xml"/>
</Relationships>
</file>

<file path=ppt/slideMasters/_rels/slideMaster299.xml.rels><?xml version="1.0" encoding="UTF-8"?>
<Relationships xmlns="http://schemas.openxmlformats.org/package/2006/relationships"><Relationship Id="rId1" Type="http://schemas.openxmlformats.org/officeDocument/2006/relationships/theme" Target="../theme/theme299.xml"/><Relationship Id="rId2" Type="http://schemas.openxmlformats.org/officeDocument/2006/relationships/slideLayout" Target="../slideLayouts/slideLayout299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30.xml.rels><?xml version="1.0" encoding="UTF-8"?>
<Relationships xmlns="http://schemas.openxmlformats.org/package/2006/relationships"><Relationship Id="rId1" Type="http://schemas.openxmlformats.org/officeDocument/2006/relationships/theme" Target="../theme/theme30.xml"/><Relationship Id="rId2" Type="http://schemas.openxmlformats.org/officeDocument/2006/relationships/slideLayout" Target="../slideLayouts/slideLayout30.xml"/>
</Relationships>
</file>

<file path=ppt/slideMasters/_rels/slideMaster300.xml.rels><?xml version="1.0" encoding="UTF-8"?>
<Relationships xmlns="http://schemas.openxmlformats.org/package/2006/relationships"><Relationship Id="rId1" Type="http://schemas.openxmlformats.org/officeDocument/2006/relationships/theme" Target="../theme/theme300.xml"/><Relationship Id="rId2" Type="http://schemas.openxmlformats.org/officeDocument/2006/relationships/slideLayout" Target="../slideLayouts/slideLayout300.xml"/>
</Relationships>
</file>

<file path=ppt/slideMasters/_rels/slideMaster301.xml.rels><?xml version="1.0" encoding="UTF-8"?>
<Relationships xmlns="http://schemas.openxmlformats.org/package/2006/relationships"><Relationship Id="rId1" Type="http://schemas.openxmlformats.org/officeDocument/2006/relationships/theme" Target="../theme/theme301.xml"/><Relationship Id="rId2" Type="http://schemas.openxmlformats.org/officeDocument/2006/relationships/slideLayout" Target="../slideLayouts/slideLayout301.xml"/>
</Relationships>
</file>

<file path=ppt/slideMasters/_rels/slideMaster302.xml.rels><?xml version="1.0" encoding="UTF-8"?>
<Relationships xmlns="http://schemas.openxmlformats.org/package/2006/relationships"><Relationship Id="rId1" Type="http://schemas.openxmlformats.org/officeDocument/2006/relationships/theme" Target="../theme/theme302.xml"/><Relationship Id="rId2" Type="http://schemas.openxmlformats.org/officeDocument/2006/relationships/slideLayout" Target="../slideLayouts/slideLayout302.xml"/>
</Relationships>
</file>

<file path=ppt/slideMasters/_rels/slideMaster303.xml.rels><?xml version="1.0" encoding="UTF-8"?>
<Relationships xmlns="http://schemas.openxmlformats.org/package/2006/relationships"><Relationship Id="rId1" Type="http://schemas.openxmlformats.org/officeDocument/2006/relationships/theme" Target="../theme/theme303.xml"/><Relationship Id="rId2" Type="http://schemas.openxmlformats.org/officeDocument/2006/relationships/slideLayout" Target="../slideLayouts/slideLayout303.xml"/>
</Relationships>
</file>

<file path=ppt/slideMasters/_rels/slideMaster304.xml.rels><?xml version="1.0" encoding="UTF-8"?>
<Relationships xmlns="http://schemas.openxmlformats.org/package/2006/relationships"><Relationship Id="rId1" Type="http://schemas.openxmlformats.org/officeDocument/2006/relationships/theme" Target="../theme/theme304.xml"/><Relationship Id="rId2" Type="http://schemas.openxmlformats.org/officeDocument/2006/relationships/slideLayout" Target="../slideLayouts/slideLayout304.xml"/>
</Relationships>
</file>

<file path=ppt/slideMasters/_rels/slideMaster305.xml.rels><?xml version="1.0" encoding="UTF-8"?>
<Relationships xmlns="http://schemas.openxmlformats.org/package/2006/relationships"><Relationship Id="rId1" Type="http://schemas.openxmlformats.org/officeDocument/2006/relationships/theme" Target="../theme/theme305.xml"/><Relationship Id="rId2" Type="http://schemas.openxmlformats.org/officeDocument/2006/relationships/slideLayout" Target="../slideLayouts/slideLayout305.xml"/>
</Relationships>
</file>

<file path=ppt/slideMasters/_rels/slideMaster306.xml.rels><?xml version="1.0" encoding="UTF-8"?>
<Relationships xmlns="http://schemas.openxmlformats.org/package/2006/relationships"><Relationship Id="rId1" Type="http://schemas.openxmlformats.org/officeDocument/2006/relationships/theme" Target="../theme/theme306.xml"/><Relationship Id="rId2" Type="http://schemas.openxmlformats.org/officeDocument/2006/relationships/slideLayout" Target="../slideLayouts/slideLayout306.xml"/>
</Relationships>
</file>

<file path=ppt/slideMasters/_rels/slideMaster307.xml.rels><?xml version="1.0" encoding="UTF-8"?>
<Relationships xmlns="http://schemas.openxmlformats.org/package/2006/relationships"><Relationship Id="rId1" Type="http://schemas.openxmlformats.org/officeDocument/2006/relationships/theme" Target="../theme/theme307.xml"/><Relationship Id="rId2" Type="http://schemas.openxmlformats.org/officeDocument/2006/relationships/slideLayout" Target="../slideLayouts/slideLayout307.xml"/>
</Relationships>
</file>

<file path=ppt/slideMasters/_rels/slideMaster308.xml.rels><?xml version="1.0" encoding="UTF-8"?>
<Relationships xmlns="http://schemas.openxmlformats.org/package/2006/relationships"><Relationship Id="rId1" Type="http://schemas.openxmlformats.org/officeDocument/2006/relationships/theme" Target="../theme/theme308.xml"/><Relationship Id="rId2" Type="http://schemas.openxmlformats.org/officeDocument/2006/relationships/slideLayout" Target="../slideLayouts/slideLayout308.xml"/>
</Relationships>
</file>

<file path=ppt/slideMasters/_rels/slideMaster309.xml.rels><?xml version="1.0" encoding="UTF-8"?>
<Relationships xmlns="http://schemas.openxmlformats.org/package/2006/relationships"><Relationship Id="rId1" Type="http://schemas.openxmlformats.org/officeDocument/2006/relationships/theme" Target="../theme/theme309.xml"/><Relationship Id="rId2" Type="http://schemas.openxmlformats.org/officeDocument/2006/relationships/slideLayout" Target="../slideLayouts/slideLayout309.xml"/>
</Relationships>
</file>

<file path=ppt/slideMasters/_rels/slideMaster31.xml.rels><?xml version="1.0" encoding="UTF-8"?>
<Relationships xmlns="http://schemas.openxmlformats.org/package/2006/relationships"><Relationship Id="rId1" Type="http://schemas.openxmlformats.org/officeDocument/2006/relationships/theme" Target="../theme/theme31.xml"/><Relationship Id="rId2" Type="http://schemas.openxmlformats.org/officeDocument/2006/relationships/slideLayout" Target="../slideLayouts/slideLayout31.xml"/>
</Relationships>
</file>

<file path=ppt/slideMasters/_rels/slideMaster310.xml.rels><?xml version="1.0" encoding="UTF-8"?>
<Relationships xmlns="http://schemas.openxmlformats.org/package/2006/relationships"><Relationship Id="rId1" Type="http://schemas.openxmlformats.org/officeDocument/2006/relationships/theme" Target="../theme/theme310.xml"/><Relationship Id="rId2" Type="http://schemas.openxmlformats.org/officeDocument/2006/relationships/slideLayout" Target="../slideLayouts/slideLayout310.xml"/>
</Relationships>
</file>

<file path=ppt/slideMasters/_rels/slideMaster311.xml.rels><?xml version="1.0" encoding="UTF-8"?>
<Relationships xmlns="http://schemas.openxmlformats.org/package/2006/relationships"><Relationship Id="rId1" Type="http://schemas.openxmlformats.org/officeDocument/2006/relationships/theme" Target="../theme/theme311.xml"/><Relationship Id="rId2" Type="http://schemas.openxmlformats.org/officeDocument/2006/relationships/slideLayout" Target="../slideLayouts/slideLayout311.xml"/>
</Relationships>
</file>

<file path=ppt/slideMasters/_rels/slideMaster312.xml.rels><?xml version="1.0" encoding="UTF-8"?>
<Relationships xmlns="http://schemas.openxmlformats.org/package/2006/relationships"><Relationship Id="rId1" Type="http://schemas.openxmlformats.org/officeDocument/2006/relationships/theme" Target="../theme/theme312.xml"/><Relationship Id="rId2" Type="http://schemas.openxmlformats.org/officeDocument/2006/relationships/slideLayout" Target="../slideLayouts/slideLayout312.xml"/>
</Relationships>
</file>

<file path=ppt/slideMasters/_rels/slideMaster313.xml.rels><?xml version="1.0" encoding="UTF-8"?>
<Relationships xmlns="http://schemas.openxmlformats.org/package/2006/relationships"><Relationship Id="rId1" Type="http://schemas.openxmlformats.org/officeDocument/2006/relationships/theme" Target="../theme/theme313.xml"/><Relationship Id="rId2" Type="http://schemas.openxmlformats.org/officeDocument/2006/relationships/slideLayout" Target="../slideLayouts/slideLayout313.xml"/>
</Relationships>
</file>

<file path=ppt/slideMasters/_rels/slideMaster314.xml.rels><?xml version="1.0" encoding="UTF-8"?>
<Relationships xmlns="http://schemas.openxmlformats.org/package/2006/relationships"><Relationship Id="rId1" Type="http://schemas.openxmlformats.org/officeDocument/2006/relationships/theme" Target="../theme/theme314.xml"/><Relationship Id="rId2" Type="http://schemas.openxmlformats.org/officeDocument/2006/relationships/slideLayout" Target="../slideLayouts/slideLayout314.xml"/>
</Relationships>
</file>

<file path=ppt/slideMasters/_rels/slideMaster315.xml.rels><?xml version="1.0" encoding="UTF-8"?>
<Relationships xmlns="http://schemas.openxmlformats.org/package/2006/relationships"><Relationship Id="rId1" Type="http://schemas.openxmlformats.org/officeDocument/2006/relationships/theme" Target="../theme/theme315.xml"/><Relationship Id="rId2" Type="http://schemas.openxmlformats.org/officeDocument/2006/relationships/slideLayout" Target="../slideLayouts/slideLayout315.xml"/>
</Relationships>
</file>

<file path=ppt/slideMasters/_rels/slideMaster316.xml.rels><?xml version="1.0" encoding="UTF-8"?>
<Relationships xmlns="http://schemas.openxmlformats.org/package/2006/relationships"><Relationship Id="rId1" Type="http://schemas.openxmlformats.org/officeDocument/2006/relationships/theme" Target="../theme/theme316.xml"/><Relationship Id="rId2" Type="http://schemas.openxmlformats.org/officeDocument/2006/relationships/slideLayout" Target="../slideLayouts/slideLayout316.xml"/>
</Relationships>
</file>

<file path=ppt/slideMasters/_rels/slideMaster317.xml.rels><?xml version="1.0" encoding="UTF-8"?>
<Relationships xmlns="http://schemas.openxmlformats.org/package/2006/relationships"><Relationship Id="rId1" Type="http://schemas.openxmlformats.org/officeDocument/2006/relationships/theme" Target="../theme/theme317.xml"/><Relationship Id="rId2" Type="http://schemas.openxmlformats.org/officeDocument/2006/relationships/slideLayout" Target="../slideLayouts/slideLayout317.xml"/>
</Relationships>
</file>

<file path=ppt/slideMasters/_rels/slideMaster318.xml.rels><?xml version="1.0" encoding="UTF-8"?>
<Relationships xmlns="http://schemas.openxmlformats.org/package/2006/relationships"><Relationship Id="rId1" Type="http://schemas.openxmlformats.org/officeDocument/2006/relationships/theme" Target="../theme/theme318.xml"/><Relationship Id="rId2" Type="http://schemas.openxmlformats.org/officeDocument/2006/relationships/slideLayout" Target="../slideLayouts/slideLayout318.xml"/>
</Relationships>
</file>

<file path=ppt/slideMasters/_rels/slideMaster319.xml.rels><?xml version="1.0" encoding="UTF-8"?>
<Relationships xmlns="http://schemas.openxmlformats.org/package/2006/relationships"><Relationship Id="rId1" Type="http://schemas.openxmlformats.org/officeDocument/2006/relationships/theme" Target="../theme/theme319.xml"/><Relationship Id="rId2" Type="http://schemas.openxmlformats.org/officeDocument/2006/relationships/slideLayout" Target="../slideLayouts/slideLayout319.xml"/>
</Relationships>
</file>

<file path=ppt/slideMasters/_rels/slideMaster32.xml.rels><?xml version="1.0" encoding="UTF-8"?>
<Relationships xmlns="http://schemas.openxmlformats.org/package/2006/relationships"><Relationship Id="rId1" Type="http://schemas.openxmlformats.org/officeDocument/2006/relationships/theme" Target="../theme/theme32.xml"/><Relationship Id="rId2" Type="http://schemas.openxmlformats.org/officeDocument/2006/relationships/slideLayout" Target="../slideLayouts/slideLayout32.xml"/>
</Relationships>
</file>

<file path=ppt/slideMasters/_rels/slideMaster320.xml.rels><?xml version="1.0" encoding="UTF-8"?>
<Relationships xmlns="http://schemas.openxmlformats.org/package/2006/relationships"><Relationship Id="rId1" Type="http://schemas.openxmlformats.org/officeDocument/2006/relationships/theme" Target="../theme/theme320.xml"/><Relationship Id="rId2" Type="http://schemas.openxmlformats.org/officeDocument/2006/relationships/slideLayout" Target="../slideLayouts/slideLayout320.xml"/>
</Relationships>
</file>

<file path=ppt/slideMasters/_rels/slideMaster321.xml.rels><?xml version="1.0" encoding="UTF-8"?>
<Relationships xmlns="http://schemas.openxmlformats.org/package/2006/relationships"><Relationship Id="rId1" Type="http://schemas.openxmlformats.org/officeDocument/2006/relationships/theme" Target="../theme/theme321.xml"/><Relationship Id="rId2" Type="http://schemas.openxmlformats.org/officeDocument/2006/relationships/slideLayout" Target="../slideLayouts/slideLayout321.xml"/>
</Relationships>
</file>

<file path=ppt/slideMasters/_rels/slideMaster322.xml.rels><?xml version="1.0" encoding="UTF-8"?>
<Relationships xmlns="http://schemas.openxmlformats.org/package/2006/relationships"><Relationship Id="rId1" Type="http://schemas.openxmlformats.org/officeDocument/2006/relationships/theme" Target="../theme/theme322.xml"/><Relationship Id="rId2" Type="http://schemas.openxmlformats.org/officeDocument/2006/relationships/slideLayout" Target="../slideLayouts/slideLayout322.xml"/>
</Relationships>
</file>

<file path=ppt/slideMasters/_rels/slideMaster323.xml.rels><?xml version="1.0" encoding="UTF-8"?>
<Relationships xmlns="http://schemas.openxmlformats.org/package/2006/relationships"><Relationship Id="rId1" Type="http://schemas.openxmlformats.org/officeDocument/2006/relationships/theme" Target="../theme/theme323.xml"/><Relationship Id="rId2" Type="http://schemas.openxmlformats.org/officeDocument/2006/relationships/slideLayout" Target="../slideLayouts/slideLayout323.xml"/>
</Relationships>
</file>

<file path=ppt/slideMasters/_rels/slideMaster324.xml.rels><?xml version="1.0" encoding="UTF-8"?>
<Relationships xmlns="http://schemas.openxmlformats.org/package/2006/relationships"><Relationship Id="rId1" Type="http://schemas.openxmlformats.org/officeDocument/2006/relationships/theme" Target="../theme/theme324.xml"/><Relationship Id="rId2" Type="http://schemas.openxmlformats.org/officeDocument/2006/relationships/slideLayout" Target="../slideLayouts/slideLayout324.xml"/>
</Relationships>
</file>

<file path=ppt/slideMasters/_rels/slideMaster325.xml.rels><?xml version="1.0" encoding="UTF-8"?>
<Relationships xmlns="http://schemas.openxmlformats.org/package/2006/relationships"><Relationship Id="rId1" Type="http://schemas.openxmlformats.org/officeDocument/2006/relationships/theme" Target="../theme/theme325.xml"/><Relationship Id="rId2" Type="http://schemas.openxmlformats.org/officeDocument/2006/relationships/slideLayout" Target="../slideLayouts/slideLayout325.xml"/>
</Relationships>
</file>

<file path=ppt/slideMasters/_rels/slideMaster326.xml.rels><?xml version="1.0" encoding="UTF-8"?>
<Relationships xmlns="http://schemas.openxmlformats.org/package/2006/relationships"><Relationship Id="rId1" Type="http://schemas.openxmlformats.org/officeDocument/2006/relationships/theme" Target="../theme/theme326.xml"/><Relationship Id="rId2" Type="http://schemas.openxmlformats.org/officeDocument/2006/relationships/slideLayout" Target="../slideLayouts/slideLayout326.xml"/>
</Relationships>
</file>

<file path=ppt/slideMasters/_rels/slideMaster327.xml.rels><?xml version="1.0" encoding="UTF-8"?>
<Relationships xmlns="http://schemas.openxmlformats.org/package/2006/relationships"><Relationship Id="rId1" Type="http://schemas.openxmlformats.org/officeDocument/2006/relationships/theme" Target="../theme/theme327.xml"/><Relationship Id="rId2" Type="http://schemas.openxmlformats.org/officeDocument/2006/relationships/slideLayout" Target="../slideLayouts/slideLayout327.xml"/>
</Relationships>
</file>

<file path=ppt/slideMasters/_rels/slideMaster328.xml.rels><?xml version="1.0" encoding="UTF-8"?>
<Relationships xmlns="http://schemas.openxmlformats.org/package/2006/relationships"><Relationship Id="rId1" Type="http://schemas.openxmlformats.org/officeDocument/2006/relationships/theme" Target="../theme/theme328.xml"/><Relationship Id="rId2" Type="http://schemas.openxmlformats.org/officeDocument/2006/relationships/slideLayout" Target="../slideLayouts/slideLayout328.xml"/>
</Relationships>
</file>

<file path=ppt/slideMasters/_rels/slideMaster329.xml.rels><?xml version="1.0" encoding="UTF-8"?>
<Relationships xmlns="http://schemas.openxmlformats.org/package/2006/relationships"><Relationship Id="rId1" Type="http://schemas.openxmlformats.org/officeDocument/2006/relationships/theme" Target="../theme/theme329.xml"/><Relationship Id="rId2" Type="http://schemas.openxmlformats.org/officeDocument/2006/relationships/slideLayout" Target="../slideLayouts/slideLayout329.xml"/>
</Relationships>
</file>

<file path=ppt/slideMasters/_rels/slideMaster33.xml.rels><?xml version="1.0" encoding="UTF-8"?>
<Relationships xmlns="http://schemas.openxmlformats.org/package/2006/relationships"><Relationship Id="rId1" Type="http://schemas.openxmlformats.org/officeDocument/2006/relationships/theme" Target="../theme/theme33.xml"/><Relationship Id="rId2" Type="http://schemas.openxmlformats.org/officeDocument/2006/relationships/slideLayout" Target="../slideLayouts/slideLayout33.xml"/>
</Relationships>
</file>

<file path=ppt/slideMasters/_rels/slideMaster330.xml.rels><?xml version="1.0" encoding="UTF-8"?>
<Relationships xmlns="http://schemas.openxmlformats.org/package/2006/relationships"><Relationship Id="rId1" Type="http://schemas.openxmlformats.org/officeDocument/2006/relationships/theme" Target="../theme/theme330.xml"/><Relationship Id="rId2" Type="http://schemas.openxmlformats.org/officeDocument/2006/relationships/slideLayout" Target="../slideLayouts/slideLayout330.xml"/>
</Relationships>
</file>

<file path=ppt/slideMasters/_rels/slideMaster331.xml.rels><?xml version="1.0" encoding="UTF-8"?>
<Relationships xmlns="http://schemas.openxmlformats.org/package/2006/relationships"><Relationship Id="rId1" Type="http://schemas.openxmlformats.org/officeDocument/2006/relationships/theme" Target="../theme/theme331.xml"/><Relationship Id="rId2" Type="http://schemas.openxmlformats.org/officeDocument/2006/relationships/slideLayout" Target="../slideLayouts/slideLayout331.xml"/>
</Relationships>
</file>

<file path=ppt/slideMasters/_rels/slideMaster332.xml.rels><?xml version="1.0" encoding="UTF-8"?>
<Relationships xmlns="http://schemas.openxmlformats.org/package/2006/relationships"><Relationship Id="rId1" Type="http://schemas.openxmlformats.org/officeDocument/2006/relationships/theme" Target="../theme/theme332.xml"/><Relationship Id="rId2" Type="http://schemas.openxmlformats.org/officeDocument/2006/relationships/slideLayout" Target="../slideLayouts/slideLayout332.xml"/>
</Relationships>
</file>

<file path=ppt/slideMasters/_rels/slideMaster333.xml.rels><?xml version="1.0" encoding="UTF-8"?>
<Relationships xmlns="http://schemas.openxmlformats.org/package/2006/relationships"><Relationship Id="rId1" Type="http://schemas.openxmlformats.org/officeDocument/2006/relationships/theme" Target="../theme/theme333.xml"/><Relationship Id="rId2" Type="http://schemas.openxmlformats.org/officeDocument/2006/relationships/slideLayout" Target="../slideLayouts/slideLayout333.xml"/>
</Relationships>
</file>

<file path=ppt/slideMasters/_rels/slideMaster334.xml.rels><?xml version="1.0" encoding="UTF-8"?>
<Relationships xmlns="http://schemas.openxmlformats.org/package/2006/relationships"><Relationship Id="rId1" Type="http://schemas.openxmlformats.org/officeDocument/2006/relationships/theme" Target="../theme/theme334.xml"/><Relationship Id="rId2" Type="http://schemas.openxmlformats.org/officeDocument/2006/relationships/slideLayout" Target="../slideLayouts/slideLayout334.xml"/>
</Relationships>
</file>

<file path=ppt/slideMasters/_rels/slideMaster335.xml.rels><?xml version="1.0" encoding="UTF-8"?>
<Relationships xmlns="http://schemas.openxmlformats.org/package/2006/relationships"><Relationship Id="rId1" Type="http://schemas.openxmlformats.org/officeDocument/2006/relationships/theme" Target="../theme/theme335.xml"/><Relationship Id="rId2" Type="http://schemas.openxmlformats.org/officeDocument/2006/relationships/slideLayout" Target="../slideLayouts/slideLayout335.xml"/>
</Relationships>
</file>

<file path=ppt/slideMasters/_rels/slideMaster336.xml.rels><?xml version="1.0" encoding="UTF-8"?>
<Relationships xmlns="http://schemas.openxmlformats.org/package/2006/relationships"><Relationship Id="rId1" Type="http://schemas.openxmlformats.org/officeDocument/2006/relationships/theme" Target="../theme/theme336.xml"/><Relationship Id="rId2" Type="http://schemas.openxmlformats.org/officeDocument/2006/relationships/slideLayout" Target="../slideLayouts/slideLayout336.xml"/>
</Relationships>
</file>

<file path=ppt/slideMasters/_rels/slideMaster337.xml.rels><?xml version="1.0" encoding="UTF-8"?>
<Relationships xmlns="http://schemas.openxmlformats.org/package/2006/relationships"><Relationship Id="rId1" Type="http://schemas.openxmlformats.org/officeDocument/2006/relationships/theme" Target="../theme/theme337.xml"/><Relationship Id="rId2" Type="http://schemas.openxmlformats.org/officeDocument/2006/relationships/slideLayout" Target="../slideLayouts/slideLayout337.xml"/>
</Relationships>
</file>

<file path=ppt/slideMasters/_rels/slideMaster338.xml.rels><?xml version="1.0" encoding="UTF-8"?>
<Relationships xmlns="http://schemas.openxmlformats.org/package/2006/relationships"><Relationship Id="rId1" Type="http://schemas.openxmlformats.org/officeDocument/2006/relationships/theme" Target="../theme/theme338.xml"/><Relationship Id="rId2" Type="http://schemas.openxmlformats.org/officeDocument/2006/relationships/slideLayout" Target="../slideLayouts/slideLayout338.xml"/>
</Relationships>
</file>

<file path=ppt/slideMasters/_rels/slideMaster339.xml.rels><?xml version="1.0" encoding="UTF-8"?>
<Relationships xmlns="http://schemas.openxmlformats.org/package/2006/relationships"><Relationship Id="rId1" Type="http://schemas.openxmlformats.org/officeDocument/2006/relationships/theme" Target="../theme/theme339.xml"/><Relationship Id="rId2" Type="http://schemas.openxmlformats.org/officeDocument/2006/relationships/slideLayout" Target="../slideLayouts/slideLayout339.xml"/>
</Relationships>
</file>

<file path=ppt/slideMasters/_rels/slideMaster34.xml.rels><?xml version="1.0" encoding="UTF-8"?>
<Relationships xmlns="http://schemas.openxmlformats.org/package/2006/relationships"><Relationship Id="rId1" Type="http://schemas.openxmlformats.org/officeDocument/2006/relationships/theme" Target="../theme/theme34.xml"/><Relationship Id="rId2" Type="http://schemas.openxmlformats.org/officeDocument/2006/relationships/slideLayout" Target="../slideLayouts/slideLayout34.xml"/>
</Relationships>
</file>

<file path=ppt/slideMasters/_rels/slideMaster340.xml.rels><?xml version="1.0" encoding="UTF-8"?>
<Relationships xmlns="http://schemas.openxmlformats.org/package/2006/relationships"><Relationship Id="rId1" Type="http://schemas.openxmlformats.org/officeDocument/2006/relationships/theme" Target="../theme/theme340.xml"/><Relationship Id="rId2" Type="http://schemas.openxmlformats.org/officeDocument/2006/relationships/slideLayout" Target="../slideLayouts/slideLayout340.xml"/>
</Relationships>
</file>

<file path=ppt/slideMasters/_rels/slideMaster341.xml.rels><?xml version="1.0" encoding="UTF-8"?>
<Relationships xmlns="http://schemas.openxmlformats.org/package/2006/relationships"><Relationship Id="rId1" Type="http://schemas.openxmlformats.org/officeDocument/2006/relationships/theme" Target="../theme/theme341.xml"/><Relationship Id="rId2" Type="http://schemas.openxmlformats.org/officeDocument/2006/relationships/slideLayout" Target="../slideLayouts/slideLayout341.xml"/>
</Relationships>
</file>

<file path=ppt/slideMasters/_rels/slideMaster342.xml.rels><?xml version="1.0" encoding="UTF-8"?>
<Relationships xmlns="http://schemas.openxmlformats.org/package/2006/relationships"><Relationship Id="rId1" Type="http://schemas.openxmlformats.org/officeDocument/2006/relationships/theme" Target="../theme/theme342.xml"/><Relationship Id="rId2" Type="http://schemas.openxmlformats.org/officeDocument/2006/relationships/slideLayout" Target="../slideLayouts/slideLayout342.xml"/>
</Relationships>
</file>

<file path=ppt/slideMasters/_rels/slideMaster343.xml.rels><?xml version="1.0" encoding="UTF-8"?>
<Relationships xmlns="http://schemas.openxmlformats.org/package/2006/relationships"><Relationship Id="rId1" Type="http://schemas.openxmlformats.org/officeDocument/2006/relationships/theme" Target="../theme/theme343.xml"/><Relationship Id="rId2" Type="http://schemas.openxmlformats.org/officeDocument/2006/relationships/slideLayout" Target="../slideLayouts/slideLayout343.xml"/>
</Relationships>
</file>

<file path=ppt/slideMasters/_rels/slideMaster344.xml.rels><?xml version="1.0" encoding="UTF-8"?>
<Relationships xmlns="http://schemas.openxmlformats.org/package/2006/relationships"><Relationship Id="rId1" Type="http://schemas.openxmlformats.org/officeDocument/2006/relationships/theme" Target="../theme/theme344.xml"/><Relationship Id="rId2" Type="http://schemas.openxmlformats.org/officeDocument/2006/relationships/slideLayout" Target="../slideLayouts/slideLayout344.xml"/>
</Relationships>
</file>

<file path=ppt/slideMasters/_rels/slideMaster345.xml.rels><?xml version="1.0" encoding="UTF-8"?>
<Relationships xmlns="http://schemas.openxmlformats.org/package/2006/relationships"><Relationship Id="rId1" Type="http://schemas.openxmlformats.org/officeDocument/2006/relationships/theme" Target="../theme/theme345.xml"/><Relationship Id="rId2" Type="http://schemas.openxmlformats.org/officeDocument/2006/relationships/slideLayout" Target="../slideLayouts/slideLayout345.xml"/>
</Relationships>
</file>

<file path=ppt/slideMasters/_rels/slideMaster346.xml.rels><?xml version="1.0" encoding="UTF-8"?>
<Relationships xmlns="http://schemas.openxmlformats.org/package/2006/relationships"><Relationship Id="rId1" Type="http://schemas.openxmlformats.org/officeDocument/2006/relationships/theme" Target="../theme/theme346.xml"/><Relationship Id="rId2" Type="http://schemas.openxmlformats.org/officeDocument/2006/relationships/slideLayout" Target="../slideLayouts/slideLayout346.xml"/>
</Relationships>
</file>

<file path=ppt/slideMasters/_rels/slideMaster347.xml.rels><?xml version="1.0" encoding="UTF-8"?>
<Relationships xmlns="http://schemas.openxmlformats.org/package/2006/relationships"><Relationship Id="rId1" Type="http://schemas.openxmlformats.org/officeDocument/2006/relationships/theme" Target="../theme/theme347.xml"/><Relationship Id="rId2" Type="http://schemas.openxmlformats.org/officeDocument/2006/relationships/slideLayout" Target="../slideLayouts/slideLayout347.xml"/>
</Relationships>
</file>

<file path=ppt/slideMasters/_rels/slideMaster348.xml.rels><?xml version="1.0" encoding="UTF-8"?>
<Relationships xmlns="http://schemas.openxmlformats.org/package/2006/relationships"><Relationship Id="rId1" Type="http://schemas.openxmlformats.org/officeDocument/2006/relationships/theme" Target="../theme/theme348.xml"/><Relationship Id="rId2" Type="http://schemas.openxmlformats.org/officeDocument/2006/relationships/slideLayout" Target="../slideLayouts/slideLayout348.xml"/>
</Relationships>
</file>

<file path=ppt/slideMasters/_rels/slideMaster349.xml.rels><?xml version="1.0" encoding="UTF-8"?>
<Relationships xmlns="http://schemas.openxmlformats.org/package/2006/relationships"><Relationship Id="rId1" Type="http://schemas.openxmlformats.org/officeDocument/2006/relationships/theme" Target="../theme/theme349.xml"/><Relationship Id="rId2" Type="http://schemas.openxmlformats.org/officeDocument/2006/relationships/slideLayout" Target="../slideLayouts/slideLayout349.xml"/>
</Relationships>
</file>

<file path=ppt/slideMasters/_rels/slideMaster35.xml.rels><?xml version="1.0" encoding="UTF-8"?>
<Relationships xmlns="http://schemas.openxmlformats.org/package/2006/relationships"><Relationship Id="rId1" Type="http://schemas.openxmlformats.org/officeDocument/2006/relationships/theme" Target="../theme/theme35.xml"/><Relationship Id="rId2" Type="http://schemas.openxmlformats.org/officeDocument/2006/relationships/slideLayout" Target="../slideLayouts/slideLayout35.xml"/>
</Relationships>
</file>

<file path=ppt/slideMasters/_rels/slideMaster350.xml.rels><?xml version="1.0" encoding="UTF-8"?>
<Relationships xmlns="http://schemas.openxmlformats.org/package/2006/relationships"><Relationship Id="rId1" Type="http://schemas.openxmlformats.org/officeDocument/2006/relationships/theme" Target="../theme/theme350.xml"/><Relationship Id="rId2" Type="http://schemas.openxmlformats.org/officeDocument/2006/relationships/slideLayout" Target="../slideLayouts/slideLayout350.xml"/>
</Relationships>
</file>

<file path=ppt/slideMasters/_rels/slideMaster351.xml.rels><?xml version="1.0" encoding="UTF-8"?>
<Relationships xmlns="http://schemas.openxmlformats.org/package/2006/relationships"><Relationship Id="rId1" Type="http://schemas.openxmlformats.org/officeDocument/2006/relationships/theme" Target="../theme/theme351.xml"/><Relationship Id="rId2" Type="http://schemas.openxmlformats.org/officeDocument/2006/relationships/slideLayout" Target="../slideLayouts/slideLayout351.xml"/>
</Relationships>
</file>

<file path=ppt/slideMasters/_rels/slideMaster352.xml.rels><?xml version="1.0" encoding="UTF-8"?>
<Relationships xmlns="http://schemas.openxmlformats.org/package/2006/relationships"><Relationship Id="rId1" Type="http://schemas.openxmlformats.org/officeDocument/2006/relationships/theme" Target="../theme/theme352.xml"/><Relationship Id="rId2" Type="http://schemas.openxmlformats.org/officeDocument/2006/relationships/slideLayout" Target="../slideLayouts/slideLayout352.xml"/>
</Relationships>
</file>

<file path=ppt/slideMasters/_rels/slideMaster353.xml.rels><?xml version="1.0" encoding="UTF-8"?>
<Relationships xmlns="http://schemas.openxmlformats.org/package/2006/relationships"><Relationship Id="rId1" Type="http://schemas.openxmlformats.org/officeDocument/2006/relationships/theme" Target="../theme/theme353.xml"/><Relationship Id="rId2" Type="http://schemas.openxmlformats.org/officeDocument/2006/relationships/slideLayout" Target="../slideLayouts/slideLayout353.xml"/>
</Relationships>
</file>

<file path=ppt/slideMasters/_rels/slideMaster354.xml.rels><?xml version="1.0" encoding="UTF-8"?>
<Relationships xmlns="http://schemas.openxmlformats.org/package/2006/relationships"><Relationship Id="rId1" Type="http://schemas.openxmlformats.org/officeDocument/2006/relationships/theme" Target="../theme/theme354.xml"/><Relationship Id="rId2" Type="http://schemas.openxmlformats.org/officeDocument/2006/relationships/slideLayout" Target="../slideLayouts/slideLayout354.xml"/>
</Relationships>
</file>

<file path=ppt/slideMasters/_rels/slideMaster355.xml.rels><?xml version="1.0" encoding="UTF-8"?>
<Relationships xmlns="http://schemas.openxmlformats.org/package/2006/relationships"><Relationship Id="rId1" Type="http://schemas.openxmlformats.org/officeDocument/2006/relationships/theme" Target="../theme/theme355.xml"/><Relationship Id="rId2" Type="http://schemas.openxmlformats.org/officeDocument/2006/relationships/slideLayout" Target="../slideLayouts/slideLayout355.xml"/>
</Relationships>
</file>

<file path=ppt/slideMasters/_rels/slideMaster356.xml.rels><?xml version="1.0" encoding="UTF-8"?>
<Relationships xmlns="http://schemas.openxmlformats.org/package/2006/relationships"><Relationship Id="rId1" Type="http://schemas.openxmlformats.org/officeDocument/2006/relationships/theme" Target="../theme/theme356.xml"/><Relationship Id="rId2" Type="http://schemas.openxmlformats.org/officeDocument/2006/relationships/slideLayout" Target="../slideLayouts/slideLayout356.xml"/>
</Relationships>
</file>

<file path=ppt/slideMasters/_rels/slideMaster357.xml.rels><?xml version="1.0" encoding="UTF-8"?>
<Relationships xmlns="http://schemas.openxmlformats.org/package/2006/relationships"><Relationship Id="rId1" Type="http://schemas.openxmlformats.org/officeDocument/2006/relationships/theme" Target="../theme/theme357.xml"/><Relationship Id="rId2" Type="http://schemas.openxmlformats.org/officeDocument/2006/relationships/slideLayout" Target="../slideLayouts/slideLayout357.xml"/>
</Relationships>
</file>

<file path=ppt/slideMasters/_rels/slideMaster358.xml.rels><?xml version="1.0" encoding="UTF-8"?>
<Relationships xmlns="http://schemas.openxmlformats.org/package/2006/relationships"><Relationship Id="rId1" Type="http://schemas.openxmlformats.org/officeDocument/2006/relationships/theme" Target="../theme/theme358.xml"/><Relationship Id="rId2" Type="http://schemas.openxmlformats.org/officeDocument/2006/relationships/slideLayout" Target="../slideLayouts/slideLayout358.xml"/>
</Relationships>
</file>

<file path=ppt/slideMasters/_rels/slideMaster359.xml.rels><?xml version="1.0" encoding="UTF-8"?>
<Relationships xmlns="http://schemas.openxmlformats.org/package/2006/relationships"><Relationship Id="rId1" Type="http://schemas.openxmlformats.org/officeDocument/2006/relationships/theme" Target="../theme/theme359.xml"/><Relationship Id="rId2" Type="http://schemas.openxmlformats.org/officeDocument/2006/relationships/slideLayout" Target="../slideLayouts/slideLayout359.xml"/>
</Relationships>
</file>

<file path=ppt/slideMasters/_rels/slideMaster36.xml.rels><?xml version="1.0" encoding="UTF-8"?>
<Relationships xmlns="http://schemas.openxmlformats.org/package/2006/relationships"><Relationship Id="rId1" Type="http://schemas.openxmlformats.org/officeDocument/2006/relationships/theme" Target="../theme/theme36.xml"/><Relationship Id="rId2" Type="http://schemas.openxmlformats.org/officeDocument/2006/relationships/slideLayout" Target="../slideLayouts/slideLayout36.xml"/>
</Relationships>
</file>

<file path=ppt/slideMasters/_rels/slideMaster360.xml.rels><?xml version="1.0" encoding="UTF-8"?>
<Relationships xmlns="http://schemas.openxmlformats.org/package/2006/relationships"><Relationship Id="rId1" Type="http://schemas.openxmlformats.org/officeDocument/2006/relationships/theme" Target="../theme/theme360.xml"/><Relationship Id="rId2" Type="http://schemas.openxmlformats.org/officeDocument/2006/relationships/slideLayout" Target="../slideLayouts/slideLayout360.xml"/>
</Relationships>
</file>

<file path=ppt/slideMasters/_rels/slideMaster361.xml.rels><?xml version="1.0" encoding="UTF-8"?>
<Relationships xmlns="http://schemas.openxmlformats.org/package/2006/relationships"><Relationship Id="rId1" Type="http://schemas.openxmlformats.org/officeDocument/2006/relationships/theme" Target="../theme/theme361.xml"/><Relationship Id="rId2" Type="http://schemas.openxmlformats.org/officeDocument/2006/relationships/slideLayout" Target="../slideLayouts/slideLayout361.xml"/>
</Relationships>
</file>

<file path=ppt/slideMasters/_rels/slideMaster362.xml.rels><?xml version="1.0" encoding="UTF-8"?>
<Relationships xmlns="http://schemas.openxmlformats.org/package/2006/relationships"><Relationship Id="rId1" Type="http://schemas.openxmlformats.org/officeDocument/2006/relationships/theme" Target="../theme/theme362.xml"/><Relationship Id="rId2" Type="http://schemas.openxmlformats.org/officeDocument/2006/relationships/slideLayout" Target="../slideLayouts/slideLayout362.xml"/>
</Relationships>
</file>

<file path=ppt/slideMasters/_rels/slideMaster363.xml.rels><?xml version="1.0" encoding="UTF-8"?>
<Relationships xmlns="http://schemas.openxmlformats.org/package/2006/relationships"><Relationship Id="rId1" Type="http://schemas.openxmlformats.org/officeDocument/2006/relationships/theme" Target="../theme/theme363.xml"/><Relationship Id="rId2" Type="http://schemas.openxmlformats.org/officeDocument/2006/relationships/slideLayout" Target="../slideLayouts/slideLayout363.xml"/>
</Relationships>
</file>

<file path=ppt/slideMasters/_rels/slideMaster364.xml.rels><?xml version="1.0" encoding="UTF-8"?>
<Relationships xmlns="http://schemas.openxmlformats.org/package/2006/relationships"><Relationship Id="rId1" Type="http://schemas.openxmlformats.org/officeDocument/2006/relationships/theme" Target="../theme/theme364.xml"/><Relationship Id="rId2" Type="http://schemas.openxmlformats.org/officeDocument/2006/relationships/slideLayout" Target="../slideLayouts/slideLayout364.xml"/>
</Relationships>
</file>

<file path=ppt/slideMasters/_rels/slideMaster365.xml.rels><?xml version="1.0" encoding="UTF-8"?>
<Relationships xmlns="http://schemas.openxmlformats.org/package/2006/relationships"><Relationship Id="rId1" Type="http://schemas.openxmlformats.org/officeDocument/2006/relationships/theme" Target="../theme/theme365.xml"/><Relationship Id="rId2" Type="http://schemas.openxmlformats.org/officeDocument/2006/relationships/slideLayout" Target="../slideLayouts/slideLayout365.xml"/>
</Relationships>
</file>

<file path=ppt/slideMasters/_rels/slideMaster366.xml.rels><?xml version="1.0" encoding="UTF-8"?>
<Relationships xmlns="http://schemas.openxmlformats.org/package/2006/relationships"><Relationship Id="rId1" Type="http://schemas.openxmlformats.org/officeDocument/2006/relationships/theme" Target="../theme/theme366.xml"/><Relationship Id="rId2" Type="http://schemas.openxmlformats.org/officeDocument/2006/relationships/slideLayout" Target="../slideLayouts/slideLayout366.xml"/>
</Relationships>
</file>

<file path=ppt/slideMasters/_rels/slideMaster367.xml.rels><?xml version="1.0" encoding="UTF-8"?>
<Relationships xmlns="http://schemas.openxmlformats.org/package/2006/relationships"><Relationship Id="rId1" Type="http://schemas.openxmlformats.org/officeDocument/2006/relationships/theme" Target="../theme/theme367.xml"/><Relationship Id="rId2" Type="http://schemas.openxmlformats.org/officeDocument/2006/relationships/slideLayout" Target="../slideLayouts/slideLayout367.xml"/>
</Relationships>
</file>

<file path=ppt/slideMasters/_rels/slideMaster368.xml.rels><?xml version="1.0" encoding="UTF-8"?>
<Relationships xmlns="http://schemas.openxmlformats.org/package/2006/relationships"><Relationship Id="rId1" Type="http://schemas.openxmlformats.org/officeDocument/2006/relationships/theme" Target="../theme/theme368.xml"/><Relationship Id="rId2" Type="http://schemas.openxmlformats.org/officeDocument/2006/relationships/slideLayout" Target="../slideLayouts/slideLayout368.xml"/>
</Relationships>
</file>

<file path=ppt/slideMasters/_rels/slideMaster369.xml.rels><?xml version="1.0" encoding="UTF-8"?>
<Relationships xmlns="http://schemas.openxmlformats.org/package/2006/relationships"><Relationship Id="rId1" Type="http://schemas.openxmlformats.org/officeDocument/2006/relationships/theme" Target="../theme/theme369.xml"/><Relationship Id="rId2" Type="http://schemas.openxmlformats.org/officeDocument/2006/relationships/slideLayout" Target="../slideLayouts/slideLayout369.xml"/>
</Relationships>
</file>

<file path=ppt/slideMasters/_rels/slideMaster37.xml.rels><?xml version="1.0" encoding="UTF-8"?>
<Relationships xmlns="http://schemas.openxmlformats.org/package/2006/relationships"><Relationship Id="rId1" Type="http://schemas.openxmlformats.org/officeDocument/2006/relationships/theme" Target="../theme/theme37.xml"/><Relationship Id="rId2" Type="http://schemas.openxmlformats.org/officeDocument/2006/relationships/slideLayout" Target="../slideLayouts/slideLayout37.xml"/>
</Relationships>
</file>

<file path=ppt/slideMasters/_rels/slideMaster370.xml.rels><?xml version="1.0" encoding="UTF-8"?>
<Relationships xmlns="http://schemas.openxmlformats.org/package/2006/relationships"><Relationship Id="rId1" Type="http://schemas.openxmlformats.org/officeDocument/2006/relationships/theme" Target="../theme/theme370.xml"/><Relationship Id="rId2" Type="http://schemas.openxmlformats.org/officeDocument/2006/relationships/slideLayout" Target="../slideLayouts/slideLayout370.xml"/>
</Relationships>
</file>

<file path=ppt/slideMasters/_rels/slideMaster371.xml.rels><?xml version="1.0" encoding="UTF-8"?>
<Relationships xmlns="http://schemas.openxmlformats.org/package/2006/relationships"><Relationship Id="rId1" Type="http://schemas.openxmlformats.org/officeDocument/2006/relationships/theme" Target="../theme/theme371.xml"/><Relationship Id="rId2" Type="http://schemas.openxmlformats.org/officeDocument/2006/relationships/slideLayout" Target="../slideLayouts/slideLayout371.xml"/>
</Relationships>
</file>

<file path=ppt/slideMasters/_rels/slideMaster372.xml.rels><?xml version="1.0" encoding="UTF-8"?>
<Relationships xmlns="http://schemas.openxmlformats.org/package/2006/relationships"><Relationship Id="rId1" Type="http://schemas.openxmlformats.org/officeDocument/2006/relationships/theme" Target="../theme/theme372.xml"/><Relationship Id="rId2" Type="http://schemas.openxmlformats.org/officeDocument/2006/relationships/slideLayout" Target="../slideLayouts/slideLayout372.xml"/>
</Relationships>
</file>

<file path=ppt/slideMasters/_rels/slideMaster373.xml.rels><?xml version="1.0" encoding="UTF-8"?>
<Relationships xmlns="http://schemas.openxmlformats.org/package/2006/relationships"><Relationship Id="rId1" Type="http://schemas.openxmlformats.org/officeDocument/2006/relationships/theme" Target="../theme/theme373.xml"/><Relationship Id="rId2" Type="http://schemas.openxmlformats.org/officeDocument/2006/relationships/slideLayout" Target="../slideLayouts/slideLayout373.xml"/>
</Relationships>
</file>

<file path=ppt/slideMasters/_rels/slideMaster374.xml.rels><?xml version="1.0" encoding="UTF-8"?>
<Relationships xmlns="http://schemas.openxmlformats.org/package/2006/relationships"><Relationship Id="rId1" Type="http://schemas.openxmlformats.org/officeDocument/2006/relationships/theme" Target="../theme/theme374.xml"/><Relationship Id="rId2" Type="http://schemas.openxmlformats.org/officeDocument/2006/relationships/slideLayout" Target="../slideLayouts/slideLayout374.xml"/>
</Relationships>
</file>

<file path=ppt/slideMasters/_rels/slideMaster375.xml.rels><?xml version="1.0" encoding="UTF-8"?>
<Relationships xmlns="http://schemas.openxmlformats.org/package/2006/relationships"><Relationship Id="rId1" Type="http://schemas.openxmlformats.org/officeDocument/2006/relationships/theme" Target="../theme/theme375.xml"/><Relationship Id="rId2" Type="http://schemas.openxmlformats.org/officeDocument/2006/relationships/slideLayout" Target="../slideLayouts/slideLayout375.xml"/>
</Relationships>
</file>

<file path=ppt/slideMasters/_rels/slideMaster376.xml.rels><?xml version="1.0" encoding="UTF-8"?>
<Relationships xmlns="http://schemas.openxmlformats.org/package/2006/relationships"><Relationship Id="rId1" Type="http://schemas.openxmlformats.org/officeDocument/2006/relationships/theme" Target="../theme/theme376.xml"/><Relationship Id="rId2" Type="http://schemas.openxmlformats.org/officeDocument/2006/relationships/slideLayout" Target="../slideLayouts/slideLayout376.xml"/>
</Relationships>
</file>

<file path=ppt/slideMasters/_rels/slideMaster377.xml.rels><?xml version="1.0" encoding="UTF-8"?>
<Relationships xmlns="http://schemas.openxmlformats.org/package/2006/relationships"><Relationship Id="rId1" Type="http://schemas.openxmlformats.org/officeDocument/2006/relationships/theme" Target="../theme/theme377.xml"/><Relationship Id="rId2" Type="http://schemas.openxmlformats.org/officeDocument/2006/relationships/slideLayout" Target="../slideLayouts/slideLayout377.xml"/>
</Relationships>
</file>

<file path=ppt/slideMasters/_rels/slideMaster378.xml.rels><?xml version="1.0" encoding="UTF-8"?>
<Relationships xmlns="http://schemas.openxmlformats.org/package/2006/relationships"><Relationship Id="rId1" Type="http://schemas.openxmlformats.org/officeDocument/2006/relationships/theme" Target="../theme/theme378.xml"/><Relationship Id="rId2" Type="http://schemas.openxmlformats.org/officeDocument/2006/relationships/slideLayout" Target="../slideLayouts/slideLayout378.xml"/>
</Relationships>
</file>

<file path=ppt/slideMasters/_rels/slideMaster379.xml.rels><?xml version="1.0" encoding="UTF-8"?>
<Relationships xmlns="http://schemas.openxmlformats.org/package/2006/relationships"><Relationship Id="rId1" Type="http://schemas.openxmlformats.org/officeDocument/2006/relationships/theme" Target="../theme/theme379.xml"/><Relationship Id="rId2" Type="http://schemas.openxmlformats.org/officeDocument/2006/relationships/slideLayout" Target="../slideLayouts/slideLayout379.xml"/>
</Relationships>
</file>

<file path=ppt/slideMasters/_rels/slideMaster38.xml.rels><?xml version="1.0" encoding="UTF-8"?>
<Relationships xmlns="http://schemas.openxmlformats.org/package/2006/relationships"><Relationship Id="rId1" Type="http://schemas.openxmlformats.org/officeDocument/2006/relationships/theme" Target="../theme/theme38.xml"/><Relationship Id="rId2" Type="http://schemas.openxmlformats.org/officeDocument/2006/relationships/slideLayout" Target="../slideLayouts/slideLayout38.xml"/>
</Relationships>
</file>

<file path=ppt/slideMasters/_rels/slideMaster380.xml.rels><?xml version="1.0" encoding="UTF-8"?>
<Relationships xmlns="http://schemas.openxmlformats.org/package/2006/relationships"><Relationship Id="rId1" Type="http://schemas.openxmlformats.org/officeDocument/2006/relationships/theme" Target="../theme/theme380.xml"/><Relationship Id="rId2" Type="http://schemas.openxmlformats.org/officeDocument/2006/relationships/slideLayout" Target="../slideLayouts/slideLayout380.xml"/>
</Relationships>
</file>

<file path=ppt/slideMasters/_rels/slideMaster381.xml.rels><?xml version="1.0" encoding="UTF-8"?>
<Relationships xmlns="http://schemas.openxmlformats.org/package/2006/relationships"><Relationship Id="rId1" Type="http://schemas.openxmlformats.org/officeDocument/2006/relationships/theme" Target="../theme/theme381.xml"/><Relationship Id="rId2" Type="http://schemas.openxmlformats.org/officeDocument/2006/relationships/slideLayout" Target="../slideLayouts/slideLayout381.xml"/>
</Relationships>
</file>

<file path=ppt/slideMasters/_rels/slideMaster382.xml.rels><?xml version="1.0" encoding="UTF-8"?>
<Relationships xmlns="http://schemas.openxmlformats.org/package/2006/relationships"><Relationship Id="rId1" Type="http://schemas.openxmlformats.org/officeDocument/2006/relationships/theme" Target="../theme/theme382.xml"/><Relationship Id="rId2" Type="http://schemas.openxmlformats.org/officeDocument/2006/relationships/slideLayout" Target="../slideLayouts/slideLayout382.xml"/>
</Relationships>
</file>

<file path=ppt/slideMasters/_rels/slideMaster383.xml.rels><?xml version="1.0" encoding="UTF-8"?>
<Relationships xmlns="http://schemas.openxmlformats.org/package/2006/relationships"><Relationship Id="rId1" Type="http://schemas.openxmlformats.org/officeDocument/2006/relationships/theme" Target="../theme/theme383.xml"/><Relationship Id="rId2" Type="http://schemas.openxmlformats.org/officeDocument/2006/relationships/slideLayout" Target="../slideLayouts/slideLayout383.xml"/>
</Relationships>
</file>

<file path=ppt/slideMasters/_rels/slideMaster384.xml.rels><?xml version="1.0" encoding="UTF-8"?>
<Relationships xmlns="http://schemas.openxmlformats.org/package/2006/relationships"><Relationship Id="rId1" Type="http://schemas.openxmlformats.org/officeDocument/2006/relationships/theme" Target="../theme/theme384.xml"/><Relationship Id="rId2" Type="http://schemas.openxmlformats.org/officeDocument/2006/relationships/slideLayout" Target="../slideLayouts/slideLayout384.xml"/>
</Relationships>
</file>

<file path=ppt/slideMasters/_rels/slideMaster385.xml.rels><?xml version="1.0" encoding="UTF-8"?>
<Relationships xmlns="http://schemas.openxmlformats.org/package/2006/relationships"><Relationship Id="rId1" Type="http://schemas.openxmlformats.org/officeDocument/2006/relationships/theme" Target="../theme/theme385.xml"/><Relationship Id="rId2" Type="http://schemas.openxmlformats.org/officeDocument/2006/relationships/slideLayout" Target="../slideLayouts/slideLayout385.xml"/>
</Relationships>
</file>

<file path=ppt/slideMasters/_rels/slideMaster386.xml.rels><?xml version="1.0" encoding="UTF-8"?>
<Relationships xmlns="http://schemas.openxmlformats.org/package/2006/relationships"><Relationship Id="rId1" Type="http://schemas.openxmlformats.org/officeDocument/2006/relationships/theme" Target="../theme/theme386.xml"/><Relationship Id="rId2" Type="http://schemas.openxmlformats.org/officeDocument/2006/relationships/slideLayout" Target="../slideLayouts/slideLayout386.xml"/>
</Relationships>
</file>

<file path=ppt/slideMasters/_rels/slideMaster387.xml.rels><?xml version="1.0" encoding="UTF-8"?>
<Relationships xmlns="http://schemas.openxmlformats.org/package/2006/relationships"><Relationship Id="rId1" Type="http://schemas.openxmlformats.org/officeDocument/2006/relationships/theme" Target="../theme/theme387.xml"/><Relationship Id="rId2" Type="http://schemas.openxmlformats.org/officeDocument/2006/relationships/slideLayout" Target="../slideLayouts/slideLayout387.xml"/>
</Relationships>
</file>

<file path=ppt/slideMasters/_rels/slideMaster388.xml.rels><?xml version="1.0" encoding="UTF-8"?>
<Relationships xmlns="http://schemas.openxmlformats.org/package/2006/relationships"><Relationship Id="rId1" Type="http://schemas.openxmlformats.org/officeDocument/2006/relationships/theme" Target="../theme/theme388.xml"/><Relationship Id="rId2" Type="http://schemas.openxmlformats.org/officeDocument/2006/relationships/slideLayout" Target="../slideLayouts/slideLayout388.xml"/>
</Relationships>
</file>

<file path=ppt/slideMasters/_rels/slideMaster389.xml.rels><?xml version="1.0" encoding="UTF-8"?>
<Relationships xmlns="http://schemas.openxmlformats.org/package/2006/relationships"><Relationship Id="rId1" Type="http://schemas.openxmlformats.org/officeDocument/2006/relationships/theme" Target="../theme/theme389.xml"/><Relationship Id="rId2" Type="http://schemas.openxmlformats.org/officeDocument/2006/relationships/slideLayout" Target="../slideLayouts/slideLayout389.xml"/>
</Relationships>
</file>

<file path=ppt/slideMasters/_rels/slideMaster39.xml.rels><?xml version="1.0" encoding="UTF-8"?>
<Relationships xmlns="http://schemas.openxmlformats.org/package/2006/relationships"><Relationship Id="rId1" Type="http://schemas.openxmlformats.org/officeDocument/2006/relationships/theme" Target="../theme/theme39.xml"/><Relationship Id="rId2" Type="http://schemas.openxmlformats.org/officeDocument/2006/relationships/slideLayout" Target="../slideLayouts/slideLayout39.xml"/>
</Relationships>
</file>

<file path=ppt/slideMasters/_rels/slideMaster390.xml.rels><?xml version="1.0" encoding="UTF-8"?>
<Relationships xmlns="http://schemas.openxmlformats.org/package/2006/relationships"><Relationship Id="rId1" Type="http://schemas.openxmlformats.org/officeDocument/2006/relationships/theme" Target="../theme/theme390.xml"/><Relationship Id="rId2" Type="http://schemas.openxmlformats.org/officeDocument/2006/relationships/slideLayout" Target="../slideLayouts/slideLayout390.xml"/><Relationship Id="rId3" Type="http://schemas.openxmlformats.org/officeDocument/2006/relationships/slideLayout" Target="../slideLayouts/slideLayout391.xml"/><Relationship Id="rId4" Type="http://schemas.openxmlformats.org/officeDocument/2006/relationships/slideLayout" Target="../slideLayouts/slideLayout392.xml"/><Relationship Id="rId5" Type="http://schemas.openxmlformats.org/officeDocument/2006/relationships/slideLayout" Target="../slideLayouts/slideLayout393.xml"/><Relationship Id="rId6" Type="http://schemas.openxmlformats.org/officeDocument/2006/relationships/slideLayout" Target="../slideLayouts/slideLayout394.xml"/><Relationship Id="rId7" Type="http://schemas.openxmlformats.org/officeDocument/2006/relationships/slideLayout" Target="../slideLayouts/slideLayout395.xml"/><Relationship Id="rId8" Type="http://schemas.openxmlformats.org/officeDocument/2006/relationships/slideLayout" Target="../slideLayouts/slideLayout396.xml"/>
</Relationships>
</file>

<file path=ppt/slideMasters/_rels/slideMaster391.xml.rels><?xml version="1.0" encoding="UTF-8"?>
<Relationships xmlns="http://schemas.openxmlformats.org/package/2006/relationships"><Relationship Id="rId1" Type="http://schemas.openxmlformats.org/officeDocument/2006/relationships/theme" Target="../theme/theme391.xml"/><Relationship Id="rId2" Type="http://schemas.openxmlformats.org/officeDocument/2006/relationships/slideLayout" Target="../slideLayouts/slideLayout397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40.xml.rels><?xml version="1.0" encoding="UTF-8"?>
<Relationships xmlns="http://schemas.openxmlformats.org/package/2006/relationships"><Relationship Id="rId1" Type="http://schemas.openxmlformats.org/officeDocument/2006/relationships/theme" Target="../theme/theme40.xml"/><Relationship Id="rId2" Type="http://schemas.openxmlformats.org/officeDocument/2006/relationships/slideLayout" Target="../slideLayouts/slideLayout40.xml"/>
</Relationships>
</file>

<file path=ppt/slideMasters/_rels/slideMaster41.xml.rels><?xml version="1.0" encoding="UTF-8"?>
<Relationships xmlns="http://schemas.openxmlformats.org/package/2006/relationships"><Relationship Id="rId1" Type="http://schemas.openxmlformats.org/officeDocument/2006/relationships/theme" Target="../theme/theme41.xml"/><Relationship Id="rId2" Type="http://schemas.openxmlformats.org/officeDocument/2006/relationships/slideLayout" Target="../slideLayouts/slideLayout41.xml"/>
</Relationships>
</file>

<file path=ppt/slideMasters/_rels/slideMaster42.xml.rels><?xml version="1.0" encoding="UTF-8"?>
<Relationships xmlns="http://schemas.openxmlformats.org/package/2006/relationships"><Relationship Id="rId1" Type="http://schemas.openxmlformats.org/officeDocument/2006/relationships/theme" Target="../theme/theme42.xml"/><Relationship Id="rId2" Type="http://schemas.openxmlformats.org/officeDocument/2006/relationships/slideLayout" Target="../slideLayouts/slideLayout42.xml"/>
</Relationships>
</file>

<file path=ppt/slideMasters/_rels/slideMaster43.xml.rels><?xml version="1.0" encoding="UTF-8"?>
<Relationships xmlns="http://schemas.openxmlformats.org/package/2006/relationships"><Relationship Id="rId1" Type="http://schemas.openxmlformats.org/officeDocument/2006/relationships/theme" Target="../theme/theme43.xml"/><Relationship Id="rId2" Type="http://schemas.openxmlformats.org/officeDocument/2006/relationships/slideLayout" Target="../slideLayouts/slideLayout43.xml"/>
</Relationships>
</file>

<file path=ppt/slideMasters/_rels/slideMaster44.xml.rels><?xml version="1.0" encoding="UTF-8"?>
<Relationships xmlns="http://schemas.openxmlformats.org/package/2006/relationships"><Relationship Id="rId1" Type="http://schemas.openxmlformats.org/officeDocument/2006/relationships/theme" Target="../theme/theme44.xml"/><Relationship Id="rId2" Type="http://schemas.openxmlformats.org/officeDocument/2006/relationships/slideLayout" Target="../slideLayouts/slideLayout44.xml"/>
</Relationships>
</file>

<file path=ppt/slideMasters/_rels/slideMaster45.xml.rels><?xml version="1.0" encoding="UTF-8"?>
<Relationships xmlns="http://schemas.openxmlformats.org/package/2006/relationships"><Relationship Id="rId1" Type="http://schemas.openxmlformats.org/officeDocument/2006/relationships/theme" Target="../theme/theme45.xml"/><Relationship Id="rId2" Type="http://schemas.openxmlformats.org/officeDocument/2006/relationships/slideLayout" Target="../slideLayouts/slideLayout45.xml"/>
</Relationships>
</file>

<file path=ppt/slideMasters/_rels/slideMaster46.xml.rels><?xml version="1.0" encoding="UTF-8"?>
<Relationships xmlns="http://schemas.openxmlformats.org/package/2006/relationships"><Relationship Id="rId1" Type="http://schemas.openxmlformats.org/officeDocument/2006/relationships/theme" Target="../theme/theme46.xml"/><Relationship Id="rId2" Type="http://schemas.openxmlformats.org/officeDocument/2006/relationships/slideLayout" Target="../slideLayouts/slideLayout46.xml"/>
</Relationships>
</file>

<file path=ppt/slideMasters/_rels/slideMaster47.xml.rels><?xml version="1.0" encoding="UTF-8"?>
<Relationships xmlns="http://schemas.openxmlformats.org/package/2006/relationships"><Relationship Id="rId1" Type="http://schemas.openxmlformats.org/officeDocument/2006/relationships/theme" Target="../theme/theme47.xml"/><Relationship Id="rId2" Type="http://schemas.openxmlformats.org/officeDocument/2006/relationships/slideLayout" Target="../slideLayouts/slideLayout47.xml"/>
</Relationships>
</file>

<file path=ppt/slideMasters/_rels/slideMaster48.xml.rels><?xml version="1.0" encoding="UTF-8"?>
<Relationships xmlns="http://schemas.openxmlformats.org/package/2006/relationships"><Relationship Id="rId1" Type="http://schemas.openxmlformats.org/officeDocument/2006/relationships/theme" Target="../theme/theme48.xml"/><Relationship Id="rId2" Type="http://schemas.openxmlformats.org/officeDocument/2006/relationships/slideLayout" Target="../slideLayouts/slideLayout48.xml"/>
</Relationships>
</file>

<file path=ppt/slideMasters/_rels/slideMaster49.xml.rels><?xml version="1.0" encoding="UTF-8"?>
<Relationships xmlns="http://schemas.openxmlformats.org/package/2006/relationships"><Relationship Id="rId1" Type="http://schemas.openxmlformats.org/officeDocument/2006/relationships/theme" Target="../theme/theme49.xml"/><Relationship Id="rId2" Type="http://schemas.openxmlformats.org/officeDocument/2006/relationships/slideLayout" Target="../slideLayouts/slideLayout49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50.xml.rels><?xml version="1.0" encoding="UTF-8"?>
<Relationships xmlns="http://schemas.openxmlformats.org/package/2006/relationships"><Relationship Id="rId1" Type="http://schemas.openxmlformats.org/officeDocument/2006/relationships/theme" Target="../theme/theme50.xml"/><Relationship Id="rId2" Type="http://schemas.openxmlformats.org/officeDocument/2006/relationships/slideLayout" Target="../slideLayouts/slideLayout50.xml"/>
</Relationships>
</file>

<file path=ppt/slideMasters/_rels/slideMaster51.xml.rels><?xml version="1.0" encoding="UTF-8"?>
<Relationships xmlns="http://schemas.openxmlformats.org/package/2006/relationships"><Relationship Id="rId1" Type="http://schemas.openxmlformats.org/officeDocument/2006/relationships/theme" Target="../theme/theme51.xml"/><Relationship Id="rId2" Type="http://schemas.openxmlformats.org/officeDocument/2006/relationships/slideLayout" Target="../slideLayouts/slideLayout51.xml"/>
</Relationships>
</file>

<file path=ppt/slideMasters/_rels/slideMaster52.xml.rels><?xml version="1.0" encoding="UTF-8"?>
<Relationships xmlns="http://schemas.openxmlformats.org/package/2006/relationships"><Relationship Id="rId1" Type="http://schemas.openxmlformats.org/officeDocument/2006/relationships/theme" Target="../theme/theme52.xml"/><Relationship Id="rId2" Type="http://schemas.openxmlformats.org/officeDocument/2006/relationships/slideLayout" Target="../slideLayouts/slideLayout52.xml"/>
</Relationships>
</file>

<file path=ppt/slideMasters/_rels/slideMaster53.xml.rels><?xml version="1.0" encoding="UTF-8"?>
<Relationships xmlns="http://schemas.openxmlformats.org/package/2006/relationships"><Relationship Id="rId1" Type="http://schemas.openxmlformats.org/officeDocument/2006/relationships/theme" Target="../theme/theme53.xml"/><Relationship Id="rId2" Type="http://schemas.openxmlformats.org/officeDocument/2006/relationships/slideLayout" Target="../slideLayouts/slideLayout53.xml"/>
</Relationships>
</file>

<file path=ppt/slideMasters/_rels/slideMaster54.xml.rels><?xml version="1.0" encoding="UTF-8"?>
<Relationships xmlns="http://schemas.openxmlformats.org/package/2006/relationships"><Relationship Id="rId1" Type="http://schemas.openxmlformats.org/officeDocument/2006/relationships/theme" Target="../theme/theme54.xml"/><Relationship Id="rId2" Type="http://schemas.openxmlformats.org/officeDocument/2006/relationships/slideLayout" Target="../slideLayouts/slideLayout54.xml"/>
</Relationships>
</file>

<file path=ppt/slideMasters/_rels/slideMaster55.xml.rels><?xml version="1.0" encoding="UTF-8"?>
<Relationships xmlns="http://schemas.openxmlformats.org/package/2006/relationships"><Relationship Id="rId1" Type="http://schemas.openxmlformats.org/officeDocument/2006/relationships/theme" Target="../theme/theme55.xml"/><Relationship Id="rId2" Type="http://schemas.openxmlformats.org/officeDocument/2006/relationships/slideLayout" Target="../slideLayouts/slideLayout55.xml"/>
</Relationships>
</file>

<file path=ppt/slideMasters/_rels/slideMaster56.xml.rels><?xml version="1.0" encoding="UTF-8"?>
<Relationships xmlns="http://schemas.openxmlformats.org/package/2006/relationships"><Relationship Id="rId1" Type="http://schemas.openxmlformats.org/officeDocument/2006/relationships/theme" Target="../theme/theme56.xml"/><Relationship Id="rId2" Type="http://schemas.openxmlformats.org/officeDocument/2006/relationships/slideLayout" Target="../slideLayouts/slideLayout56.xml"/>
</Relationships>
</file>

<file path=ppt/slideMasters/_rels/slideMaster57.xml.rels><?xml version="1.0" encoding="UTF-8"?>
<Relationships xmlns="http://schemas.openxmlformats.org/package/2006/relationships"><Relationship Id="rId1" Type="http://schemas.openxmlformats.org/officeDocument/2006/relationships/theme" Target="../theme/theme57.xml"/><Relationship Id="rId2" Type="http://schemas.openxmlformats.org/officeDocument/2006/relationships/slideLayout" Target="../slideLayouts/slideLayout57.xml"/>
</Relationships>
</file>

<file path=ppt/slideMasters/_rels/slideMaster58.xml.rels><?xml version="1.0" encoding="UTF-8"?>
<Relationships xmlns="http://schemas.openxmlformats.org/package/2006/relationships"><Relationship Id="rId1" Type="http://schemas.openxmlformats.org/officeDocument/2006/relationships/theme" Target="../theme/theme58.xml"/><Relationship Id="rId2" Type="http://schemas.openxmlformats.org/officeDocument/2006/relationships/slideLayout" Target="../slideLayouts/slideLayout58.xml"/>
</Relationships>
</file>

<file path=ppt/slideMasters/_rels/slideMaster59.xml.rels><?xml version="1.0" encoding="UTF-8"?>
<Relationships xmlns="http://schemas.openxmlformats.org/package/2006/relationships"><Relationship Id="rId1" Type="http://schemas.openxmlformats.org/officeDocument/2006/relationships/theme" Target="../theme/theme59.xml"/><Relationship Id="rId2" Type="http://schemas.openxmlformats.org/officeDocument/2006/relationships/slideLayout" Target="../slideLayouts/slideLayout59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60.xml.rels><?xml version="1.0" encoding="UTF-8"?>
<Relationships xmlns="http://schemas.openxmlformats.org/package/2006/relationships"><Relationship Id="rId1" Type="http://schemas.openxmlformats.org/officeDocument/2006/relationships/theme" Target="../theme/theme60.xml"/><Relationship Id="rId2" Type="http://schemas.openxmlformats.org/officeDocument/2006/relationships/slideLayout" Target="../slideLayouts/slideLayout60.xml"/>
</Relationships>
</file>

<file path=ppt/slideMasters/_rels/slideMaster61.xml.rels><?xml version="1.0" encoding="UTF-8"?>
<Relationships xmlns="http://schemas.openxmlformats.org/package/2006/relationships"><Relationship Id="rId1" Type="http://schemas.openxmlformats.org/officeDocument/2006/relationships/theme" Target="../theme/theme61.xml"/><Relationship Id="rId2" Type="http://schemas.openxmlformats.org/officeDocument/2006/relationships/slideLayout" Target="../slideLayouts/slideLayout61.xml"/>
</Relationships>
</file>

<file path=ppt/slideMasters/_rels/slideMaster62.xml.rels><?xml version="1.0" encoding="UTF-8"?>
<Relationships xmlns="http://schemas.openxmlformats.org/package/2006/relationships"><Relationship Id="rId1" Type="http://schemas.openxmlformats.org/officeDocument/2006/relationships/theme" Target="../theme/theme62.xml"/><Relationship Id="rId2" Type="http://schemas.openxmlformats.org/officeDocument/2006/relationships/slideLayout" Target="../slideLayouts/slideLayout62.xml"/>
</Relationships>
</file>

<file path=ppt/slideMasters/_rels/slideMaster63.xml.rels><?xml version="1.0" encoding="UTF-8"?>
<Relationships xmlns="http://schemas.openxmlformats.org/package/2006/relationships"><Relationship Id="rId1" Type="http://schemas.openxmlformats.org/officeDocument/2006/relationships/theme" Target="../theme/theme63.xml"/><Relationship Id="rId2" Type="http://schemas.openxmlformats.org/officeDocument/2006/relationships/slideLayout" Target="../slideLayouts/slideLayout63.xml"/>
</Relationships>
</file>

<file path=ppt/slideMasters/_rels/slideMaster64.xml.rels><?xml version="1.0" encoding="UTF-8"?>
<Relationships xmlns="http://schemas.openxmlformats.org/package/2006/relationships"><Relationship Id="rId1" Type="http://schemas.openxmlformats.org/officeDocument/2006/relationships/theme" Target="../theme/theme64.xml"/><Relationship Id="rId2" Type="http://schemas.openxmlformats.org/officeDocument/2006/relationships/slideLayout" Target="../slideLayouts/slideLayout64.xml"/>
</Relationships>
</file>

<file path=ppt/slideMasters/_rels/slideMaster65.xml.rels><?xml version="1.0" encoding="UTF-8"?>
<Relationships xmlns="http://schemas.openxmlformats.org/package/2006/relationships"><Relationship Id="rId1" Type="http://schemas.openxmlformats.org/officeDocument/2006/relationships/theme" Target="../theme/theme65.xml"/><Relationship Id="rId2" Type="http://schemas.openxmlformats.org/officeDocument/2006/relationships/slideLayout" Target="../slideLayouts/slideLayout65.xml"/>
</Relationships>
</file>

<file path=ppt/slideMasters/_rels/slideMaster66.xml.rels><?xml version="1.0" encoding="UTF-8"?>
<Relationships xmlns="http://schemas.openxmlformats.org/package/2006/relationships"><Relationship Id="rId1" Type="http://schemas.openxmlformats.org/officeDocument/2006/relationships/theme" Target="../theme/theme66.xml"/><Relationship Id="rId2" Type="http://schemas.openxmlformats.org/officeDocument/2006/relationships/slideLayout" Target="../slideLayouts/slideLayout66.xml"/>
</Relationships>
</file>

<file path=ppt/slideMasters/_rels/slideMaster67.xml.rels><?xml version="1.0" encoding="UTF-8"?>
<Relationships xmlns="http://schemas.openxmlformats.org/package/2006/relationships"><Relationship Id="rId1" Type="http://schemas.openxmlformats.org/officeDocument/2006/relationships/theme" Target="../theme/theme67.xml"/><Relationship Id="rId2" Type="http://schemas.openxmlformats.org/officeDocument/2006/relationships/slideLayout" Target="../slideLayouts/slideLayout67.xml"/>
</Relationships>
</file>

<file path=ppt/slideMasters/_rels/slideMaster68.xml.rels><?xml version="1.0" encoding="UTF-8"?>
<Relationships xmlns="http://schemas.openxmlformats.org/package/2006/relationships"><Relationship Id="rId1" Type="http://schemas.openxmlformats.org/officeDocument/2006/relationships/theme" Target="../theme/theme68.xml"/><Relationship Id="rId2" Type="http://schemas.openxmlformats.org/officeDocument/2006/relationships/slideLayout" Target="../slideLayouts/slideLayout68.xml"/>
</Relationships>
</file>

<file path=ppt/slideMasters/_rels/slideMaster69.xml.rels><?xml version="1.0" encoding="UTF-8"?>
<Relationships xmlns="http://schemas.openxmlformats.org/package/2006/relationships"><Relationship Id="rId1" Type="http://schemas.openxmlformats.org/officeDocument/2006/relationships/theme" Target="../theme/theme69.xml"/><Relationship Id="rId2" Type="http://schemas.openxmlformats.org/officeDocument/2006/relationships/slideLayout" Target="../slideLayouts/slideLayout69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70.xml.rels><?xml version="1.0" encoding="UTF-8"?>
<Relationships xmlns="http://schemas.openxmlformats.org/package/2006/relationships"><Relationship Id="rId1" Type="http://schemas.openxmlformats.org/officeDocument/2006/relationships/theme" Target="../theme/theme70.xml"/><Relationship Id="rId2" Type="http://schemas.openxmlformats.org/officeDocument/2006/relationships/slideLayout" Target="../slideLayouts/slideLayout70.xml"/>
</Relationships>
</file>

<file path=ppt/slideMasters/_rels/slideMaster71.xml.rels><?xml version="1.0" encoding="UTF-8"?>
<Relationships xmlns="http://schemas.openxmlformats.org/package/2006/relationships"><Relationship Id="rId1" Type="http://schemas.openxmlformats.org/officeDocument/2006/relationships/theme" Target="../theme/theme71.xml"/><Relationship Id="rId2" Type="http://schemas.openxmlformats.org/officeDocument/2006/relationships/slideLayout" Target="../slideLayouts/slideLayout71.xml"/>
</Relationships>
</file>

<file path=ppt/slideMasters/_rels/slideMaster72.xml.rels><?xml version="1.0" encoding="UTF-8"?>
<Relationships xmlns="http://schemas.openxmlformats.org/package/2006/relationships"><Relationship Id="rId1" Type="http://schemas.openxmlformats.org/officeDocument/2006/relationships/theme" Target="../theme/theme72.xml"/><Relationship Id="rId2" Type="http://schemas.openxmlformats.org/officeDocument/2006/relationships/slideLayout" Target="../slideLayouts/slideLayout72.xml"/>
</Relationships>
</file>

<file path=ppt/slideMasters/_rels/slideMaster73.xml.rels><?xml version="1.0" encoding="UTF-8"?>
<Relationships xmlns="http://schemas.openxmlformats.org/package/2006/relationships"><Relationship Id="rId1" Type="http://schemas.openxmlformats.org/officeDocument/2006/relationships/theme" Target="../theme/theme73.xml"/><Relationship Id="rId2" Type="http://schemas.openxmlformats.org/officeDocument/2006/relationships/slideLayout" Target="../slideLayouts/slideLayout73.xml"/>
</Relationships>
</file>

<file path=ppt/slideMasters/_rels/slideMaster74.xml.rels><?xml version="1.0" encoding="UTF-8"?>
<Relationships xmlns="http://schemas.openxmlformats.org/package/2006/relationships"><Relationship Id="rId1" Type="http://schemas.openxmlformats.org/officeDocument/2006/relationships/theme" Target="../theme/theme74.xml"/><Relationship Id="rId2" Type="http://schemas.openxmlformats.org/officeDocument/2006/relationships/slideLayout" Target="../slideLayouts/slideLayout74.xml"/>
</Relationships>
</file>

<file path=ppt/slideMasters/_rels/slideMaster75.xml.rels><?xml version="1.0" encoding="UTF-8"?>
<Relationships xmlns="http://schemas.openxmlformats.org/package/2006/relationships"><Relationship Id="rId1" Type="http://schemas.openxmlformats.org/officeDocument/2006/relationships/theme" Target="../theme/theme75.xml"/><Relationship Id="rId2" Type="http://schemas.openxmlformats.org/officeDocument/2006/relationships/slideLayout" Target="../slideLayouts/slideLayout75.xml"/>
</Relationships>
</file>

<file path=ppt/slideMasters/_rels/slideMaster76.xml.rels><?xml version="1.0" encoding="UTF-8"?>
<Relationships xmlns="http://schemas.openxmlformats.org/package/2006/relationships"><Relationship Id="rId1" Type="http://schemas.openxmlformats.org/officeDocument/2006/relationships/theme" Target="../theme/theme76.xml"/><Relationship Id="rId2" Type="http://schemas.openxmlformats.org/officeDocument/2006/relationships/slideLayout" Target="../slideLayouts/slideLayout76.xml"/>
</Relationships>
</file>

<file path=ppt/slideMasters/_rels/slideMaster77.xml.rels><?xml version="1.0" encoding="UTF-8"?>
<Relationships xmlns="http://schemas.openxmlformats.org/package/2006/relationships"><Relationship Id="rId1" Type="http://schemas.openxmlformats.org/officeDocument/2006/relationships/theme" Target="../theme/theme77.xml"/><Relationship Id="rId2" Type="http://schemas.openxmlformats.org/officeDocument/2006/relationships/slideLayout" Target="../slideLayouts/slideLayout77.xml"/>
</Relationships>
</file>

<file path=ppt/slideMasters/_rels/slideMaster78.xml.rels><?xml version="1.0" encoding="UTF-8"?>
<Relationships xmlns="http://schemas.openxmlformats.org/package/2006/relationships"><Relationship Id="rId1" Type="http://schemas.openxmlformats.org/officeDocument/2006/relationships/theme" Target="../theme/theme78.xml"/><Relationship Id="rId2" Type="http://schemas.openxmlformats.org/officeDocument/2006/relationships/slideLayout" Target="../slideLayouts/slideLayout78.xml"/>
</Relationships>
</file>

<file path=ppt/slideMasters/_rels/slideMaster79.xml.rels><?xml version="1.0" encoding="UTF-8"?>
<Relationships xmlns="http://schemas.openxmlformats.org/package/2006/relationships"><Relationship Id="rId1" Type="http://schemas.openxmlformats.org/officeDocument/2006/relationships/theme" Target="../theme/theme79.xml"/><Relationship Id="rId2" Type="http://schemas.openxmlformats.org/officeDocument/2006/relationships/slideLayout" Target="../slideLayouts/slideLayout79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80.xml.rels><?xml version="1.0" encoding="UTF-8"?>
<Relationships xmlns="http://schemas.openxmlformats.org/package/2006/relationships"><Relationship Id="rId1" Type="http://schemas.openxmlformats.org/officeDocument/2006/relationships/theme" Target="../theme/theme80.xml"/><Relationship Id="rId2" Type="http://schemas.openxmlformats.org/officeDocument/2006/relationships/slideLayout" Target="../slideLayouts/slideLayout80.xml"/>
</Relationships>
</file>

<file path=ppt/slideMasters/_rels/slideMaster81.xml.rels><?xml version="1.0" encoding="UTF-8"?>
<Relationships xmlns="http://schemas.openxmlformats.org/package/2006/relationships"><Relationship Id="rId1" Type="http://schemas.openxmlformats.org/officeDocument/2006/relationships/theme" Target="../theme/theme81.xml"/><Relationship Id="rId2" Type="http://schemas.openxmlformats.org/officeDocument/2006/relationships/slideLayout" Target="../slideLayouts/slideLayout81.xml"/>
</Relationships>
</file>

<file path=ppt/slideMasters/_rels/slideMaster82.xml.rels><?xml version="1.0" encoding="UTF-8"?>
<Relationships xmlns="http://schemas.openxmlformats.org/package/2006/relationships"><Relationship Id="rId1" Type="http://schemas.openxmlformats.org/officeDocument/2006/relationships/theme" Target="../theme/theme82.xml"/><Relationship Id="rId2" Type="http://schemas.openxmlformats.org/officeDocument/2006/relationships/slideLayout" Target="../slideLayouts/slideLayout82.xml"/>
</Relationships>
</file>

<file path=ppt/slideMasters/_rels/slideMaster83.xml.rels><?xml version="1.0" encoding="UTF-8"?>
<Relationships xmlns="http://schemas.openxmlformats.org/package/2006/relationships"><Relationship Id="rId1" Type="http://schemas.openxmlformats.org/officeDocument/2006/relationships/theme" Target="../theme/theme83.xml"/><Relationship Id="rId2" Type="http://schemas.openxmlformats.org/officeDocument/2006/relationships/slideLayout" Target="../slideLayouts/slideLayout83.xml"/>
</Relationships>
</file>

<file path=ppt/slideMasters/_rels/slideMaster84.xml.rels><?xml version="1.0" encoding="UTF-8"?>
<Relationships xmlns="http://schemas.openxmlformats.org/package/2006/relationships"><Relationship Id="rId1" Type="http://schemas.openxmlformats.org/officeDocument/2006/relationships/theme" Target="../theme/theme84.xml"/><Relationship Id="rId2" Type="http://schemas.openxmlformats.org/officeDocument/2006/relationships/slideLayout" Target="../slideLayouts/slideLayout84.xml"/>
</Relationships>
</file>

<file path=ppt/slideMasters/_rels/slideMaster85.xml.rels><?xml version="1.0" encoding="UTF-8"?>
<Relationships xmlns="http://schemas.openxmlformats.org/package/2006/relationships"><Relationship Id="rId1" Type="http://schemas.openxmlformats.org/officeDocument/2006/relationships/theme" Target="../theme/theme85.xml"/><Relationship Id="rId2" Type="http://schemas.openxmlformats.org/officeDocument/2006/relationships/slideLayout" Target="../slideLayouts/slideLayout85.xml"/>
</Relationships>
</file>

<file path=ppt/slideMasters/_rels/slideMaster86.xml.rels><?xml version="1.0" encoding="UTF-8"?>
<Relationships xmlns="http://schemas.openxmlformats.org/package/2006/relationships"><Relationship Id="rId1" Type="http://schemas.openxmlformats.org/officeDocument/2006/relationships/theme" Target="../theme/theme86.xml"/><Relationship Id="rId2" Type="http://schemas.openxmlformats.org/officeDocument/2006/relationships/slideLayout" Target="../slideLayouts/slideLayout86.xml"/>
</Relationships>
</file>

<file path=ppt/slideMasters/_rels/slideMaster87.xml.rels><?xml version="1.0" encoding="UTF-8"?>
<Relationships xmlns="http://schemas.openxmlformats.org/package/2006/relationships"><Relationship Id="rId1" Type="http://schemas.openxmlformats.org/officeDocument/2006/relationships/theme" Target="../theme/theme87.xml"/><Relationship Id="rId2" Type="http://schemas.openxmlformats.org/officeDocument/2006/relationships/slideLayout" Target="../slideLayouts/slideLayout87.xml"/>
</Relationships>
</file>

<file path=ppt/slideMasters/_rels/slideMaster88.xml.rels><?xml version="1.0" encoding="UTF-8"?>
<Relationships xmlns="http://schemas.openxmlformats.org/package/2006/relationships"><Relationship Id="rId1" Type="http://schemas.openxmlformats.org/officeDocument/2006/relationships/theme" Target="../theme/theme88.xml"/><Relationship Id="rId2" Type="http://schemas.openxmlformats.org/officeDocument/2006/relationships/slideLayout" Target="../slideLayouts/slideLayout88.xml"/>
</Relationships>
</file>

<file path=ppt/slideMasters/_rels/slideMaster89.xml.rels><?xml version="1.0" encoding="UTF-8"?>
<Relationships xmlns="http://schemas.openxmlformats.org/package/2006/relationships"><Relationship Id="rId1" Type="http://schemas.openxmlformats.org/officeDocument/2006/relationships/theme" Target="../theme/theme89.xml"/><Relationship Id="rId2" Type="http://schemas.openxmlformats.org/officeDocument/2006/relationships/slideLayout" Target="../slideLayouts/slideLayout89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_rels/slideMaster90.xml.rels><?xml version="1.0" encoding="UTF-8"?>
<Relationships xmlns="http://schemas.openxmlformats.org/package/2006/relationships"><Relationship Id="rId1" Type="http://schemas.openxmlformats.org/officeDocument/2006/relationships/theme" Target="../theme/theme90.xml"/><Relationship Id="rId2" Type="http://schemas.openxmlformats.org/officeDocument/2006/relationships/slideLayout" Target="../slideLayouts/slideLayout90.xml"/>
</Relationships>
</file>

<file path=ppt/slideMasters/_rels/slideMaster91.xml.rels><?xml version="1.0" encoding="UTF-8"?>
<Relationships xmlns="http://schemas.openxmlformats.org/package/2006/relationships"><Relationship Id="rId1" Type="http://schemas.openxmlformats.org/officeDocument/2006/relationships/theme" Target="../theme/theme91.xml"/><Relationship Id="rId2" Type="http://schemas.openxmlformats.org/officeDocument/2006/relationships/slideLayout" Target="../slideLayouts/slideLayout91.xml"/>
</Relationships>
</file>

<file path=ppt/slideMasters/_rels/slideMaster92.xml.rels><?xml version="1.0" encoding="UTF-8"?>
<Relationships xmlns="http://schemas.openxmlformats.org/package/2006/relationships"><Relationship Id="rId1" Type="http://schemas.openxmlformats.org/officeDocument/2006/relationships/theme" Target="../theme/theme92.xml"/><Relationship Id="rId2" Type="http://schemas.openxmlformats.org/officeDocument/2006/relationships/slideLayout" Target="../slideLayouts/slideLayout92.xml"/>
</Relationships>
</file>

<file path=ppt/slideMasters/_rels/slideMaster93.xml.rels><?xml version="1.0" encoding="UTF-8"?>
<Relationships xmlns="http://schemas.openxmlformats.org/package/2006/relationships"><Relationship Id="rId1" Type="http://schemas.openxmlformats.org/officeDocument/2006/relationships/theme" Target="../theme/theme93.xml"/><Relationship Id="rId2" Type="http://schemas.openxmlformats.org/officeDocument/2006/relationships/slideLayout" Target="../slideLayouts/slideLayout93.xml"/>
</Relationships>
</file>

<file path=ppt/slideMasters/_rels/slideMaster94.xml.rels><?xml version="1.0" encoding="UTF-8"?>
<Relationships xmlns="http://schemas.openxmlformats.org/package/2006/relationships"><Relationship Id="rId1" Type="http://schemas.openxmlformats.org/officeDocument/2006/relationships/theme" Target="../theme/theme94.xml"/><Relationship Id="rId2" Type="http://schemas.openxmlformats.org/officeDocument/2006/relationships/slideLayout" Target="../slideLayouts/slideLayout94.xml"/>
</Relationships>
</file>

<file path=ppt/slideMasters/_rels/slideMaster95.xml.rels><?xml version="1.0" encoding="UTF-8"?>
<Relationships xmlns="http://schemas.openxmlformats.org/package/2006/relationships"><Relationship Id="rId1" Type="http://schemas.openxmlformats.org/officeDocument/2006/relationships/theme" Target="../theme/theme95.xml"/><Relationship Id="rId2" Type="http://schemas.openxmlformats.org/officeDocument/2006/relationships/slideLayout" Target="../slideLayouts/slideLayout95.xml"/>
</Relationships>
</file>

<file path=ppt/slideMasters/_rels/slideMaster96.xml.rels><?xml version="1.0" encoding="UTF-8"?>
<Relationships xmlns="http://schemas.openxmlformats.org/package/2006/relationships"><Relationship Id="rId1" Type="http://schemas.openxmlformats.org/officeDocument/2006/relationships/theme" Target="../theme/theme96.xml"/><Relationship Id="rId2" Type="http://schemas.openxmlformats.org/officeDocument/2006/relationships/slideLayout" Target="../slideLayouts/slideLayout96.xml"/>
</Relationships>
</file>

<file path=ppt/slideMasters/_rels/slideMaster97.xml.rels><?xml version="1.0" encoding="UTF-8"?>
<Relationships xmlns="http://schemas.openxmlformats.org/package/2006/relationships"><Relationship Id="rId1" Type="http://schemas.openxmlformats.org/officeDocument/2006/relationships/theme" Target="../theme/theme97.xml"/><Relationship Id="rId2" Type="http://schemas.openxmlformats.org/officeDocument/2006/relationships/slideLayout" Target="../slideLayouts/slideLayout97.xml"/>
</Relationships>
</file>

<file path=ppt/slideMasters/_rels/slideMaster98.xml.rels><?xml version="1.0" encoding="UTF-8"?>
<Relationships xmlns="http://schemas.openxmlformats.org/package/2006/relationships"><Relationship Id="rId1" Type="http://schemas.openxmlformats.org/officeDocument/2006/relationships/theme" Target="../theme/theme98.xml"/><Relationship Id="rId2" Type="http://schemas.openxmlformats.org/officeDocument/2006/relationships/slideLayout" Target="../slideLayouts/slideLayout98.xml"/>
</Relationships>
</file>

<file path=ppt/slideMasters/_rels/slideMaster99.xml.rels><?xml version="1.0" encoding="UTF-8"?>
<Relationships xmlns="http://schemas.openxmlformats.org/package/2006/relationships"><Relationship Id="rId1" Type="http://schemas.openxmlformats.org/officeDocument/2006/relationships/theme" Target="../theme/theme99.xml"/><Relationship Id="rId2" Type="http://schemas.openxmlformats.org/officeDocument/2006/relationships/slideLayout" Target="../slideLayouts/slideLayout9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20BCB94-1300-4A99-AC3E-362F0594277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ftr" idx="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sldNum" idx="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A4F11C3-9128-4448-8983-377BA39B4C3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dt" idx="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0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6" name="PlaceHolder 2"/>
          <p:cNvSpPr>
            <a:spLocks noGrp="1"/>
          </p:cNvSpPr>
          <p:nvPr>
            <p:ph type="ftr" idx="2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7" name="PlaceHolder 3"/>
          <p:cNvSpPr>
            <a:spLocks noGrp="1"/>
          </p:cNvSpPr>
          <p:nvPr>
            <p:ph type="sldNum" idx="2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C0707C9-EFC6-4E27-BFFB-7B028BF65C7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8" name="PlaceHolder 4"/>
          <p:cNvSpPr>
            <a:spLocks noGrp="1"/>
          </p:cNvSpPr>
          <p:nvPr>
            <p:ph type="dt" idx="2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2"/>
  </p:sldLayoutIdLst>
</p:sldMaster>
</file>

<file path=ppt/slideMasters/slideMaster10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2" name="PlaceHolder 2"/>
          <p:cNvSpPr>
            <a:spLocks noGrp="1"/>
          </p:cNvSpPr>
          <p:nvPr>
            <p:ph type="ftr" idx="2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3" name="PlaceHolder 3"/>
          <p:cNvSpPr>
            <a:spLocks noGrp="1"/>
          </p:cNvSpPr>
          <p:nvPr>
            <p:ph type="sldNum" idx="2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C009831-A652-4E8B-BDDE-669E1AB5A18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4" name="PlaceHolder 4"/>
          <p:cNvSpPr>
            <a:spLocks noGrp="1"/>
          </p:cNvSpPr>
          <p:nvPr>
            <p:ph type="dt" idx="2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2"/>
  </p:sldLayoutIdLst>
</p:sldMaster>
</file>

<file path=ppt/slideMasters/slideMaster10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8" name="PlaceHolder 3"/>
          <p:cNvSpPr>
            <a:spLocks noGrp="1"/>
          </p:cNvSpPr>
          <p:nvPr>
            <p:ph type="ftr" idx="3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9" name="PlaceHolder 4"/>
          <p:cNvSpPr>
            <a:spLocks noGrp="1"/>
          </p:cNvSpPr>
          <p:nvPr>
            <p:ph type="sldNum" idx="3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D5D9933-7352-436E-9050-A9977E4B1E8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0" name="PlaceHolder 5"/>
          <p:cNvSpPr>
            <a:spLocks noGrp="1"/>
          </p:cNvSpPr>
          <p:nvPr>
            <p:ph type="dt" idx="3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2"/>
  </p:sldLayoutIdLst>
</p:sldMaster>
</file>

<file path=ppt/slideMasters/slideMaster10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ftr" idx="3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4" name="PlaceHolder 2"/>
          <p:cNvSpPr>
            <a:spLocks noGrp="1"/>
          </p:cNvSpPr>
          <p:nvPr>
            <p:ph type="sldNum" idx="3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1EE590-1C78-4A6A-974F-BBBBFBC68EA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5" name="PlaceHolder 3"/>
          <p:cNvSpPr>
            <a:spLocks noGrp="1"/>
          </p:cNvSpPr>
          <p:nvPr>
            <p:ph type="dt" idx="3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2"/>
  </p:sldLayoutIdLst>
</p:sldMaster>
</file>

<file path=ppt/slideMasters/slideMaster10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47" name="PlaceHolder 2"/>
          <p:cNvSpPr>
            <a:spLocks noGrp="1"/>
          </p:cNvSpPr>
          <p:nvPr>
            <p:ph type="ftr" idx="3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8" name="PlaceHolder 3"/>
          <p:cNvSpPr>
            <a:spLocks noGrp="1"/>
          </p:cNvSpPr>
          <p:nvPr>
            <p:ph type="sldNum" idx="3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A8ADC31-2352-4EE1-9F18-398B738C602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9" name="PlaceHolder 4"/>
          <p:cNvSpPr>
            <a:spLocks noGrp="1"/>
          </p:cNvSpPr>
          <p:nvPr>
            <p:ph type="dt" idx="3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2"/>
  </p:sldLayoutIdLst>
</p:sldMaster>
</file>

<file path=ppt/slideMasters/slideMaster10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4" name="PlaceHolder 4"/>
          <p:cNvSpPr>
            <a:spLocks noGrp="1"/>
          </p:cNvSpPr>
          <p:nvPr>
            <p:ph type="ftr" idx="3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55" name="PlaceHolder 5"/>
          <p:cNvSpPr>
            <a:spLocks noGrp="1"/>
          </p:cNvSpPr>
          <p:nvPr>
            <p:ph type="sldNum" idx="3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CECB168-DA7F-4615-A350-CFD96936C34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56" name="PlaceHolder 6"/>
          <p:cNvSpPr>
            <a:spLocks noGrp="1"/>
          </p:cNvSpPr>
          <p:nvPr>
            <p:ph type="dt" idx="3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2"/>
  </p:sldLayoutIdLst>
</p:sldMaster>
</file>

<file path=ppt/slideMasters/slideMaster10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ftr" idx="3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 type="sldNum" idx="3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5078F90-3DBB-4E23-92DA-2ADA64CAD6D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2" name="PlaceHolder 3"/>
          <p:cNvSpPr>
            <a:spLocks noGrp="1"/>
          </p:cNvSpPr>
          <p:nvPr>
            <p:ph type="dt" idx="3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2"/>
  </p:sldLayoutIdLst>
</p:sldMaster>
</file>

<file path=ppt/slideMasters/slideMaster10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4" name="PlaceHolder 2"/>
          <p:cNvSpPr>
            <a:spLocks noGrp="1"/>
          </p:cNvSpPr>
          <p:nvPr>
            <p:ph type="ftr" idx="3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5" name="PlaceHolder 3"/>
          <p:cNvSpPr>
            <a:spLocks noGrp="1"/>
          </p:cNvSpPr>
          <p:nvPr>
            <p:ph type="sldNum" idx="3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1FA20F6-8553-4797-AD20-A04CA8B7E12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6" name="PlaceHolder 4"/>
          <p:cNvSpPr>
            <a:spLocks noGrp="1"/>
          </p:cNvSpPr>
          <p:nvPr>
            <p:ph type="dt" idx="3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2"/>
  </p:sldLayoutIdLst>
</p:sldMaster>
</file>

<file path=ppt/slideMasters/slideMaster10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71" name="PlaceHolder 3"/>
          <p:cNvSpPr>
            <a:spLocks noGrp="1"/>
          </p:cNvSpPr>
          <p:nvPr>
            <p:ph type="ftr" idx="3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2" name="PlaceHolder 4"/>
          <p:cNvSpPr>
            <a:spLocks noGrp="1"/>
          </p:cNvSpPr>
          <p:nvPr>
            <p:ph type="sldNum" idx="3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30BA9B2-0D34-439A-A881-B3F414587C0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3" name="PlaceHolder 5"/>
          <p:cNvSpPr>
            <a:spLocks noGrp="1"/>
          </p:cNvSpPr>
          <p:nvPr>
            <p:ph type="dt" idx="3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2"/>
  </p:sldLayoutIdLst>
</p:sldMaster>
</file>

<file path=ppt/slideMasters/slideMaster10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PlaceHolder 1"/>
          <p:cNvSpPr>
            <a:spLocks noGrp="1"/>
          </p:cNvSpPr>
          <p:nvPr>
            <p:ph type="ftr" idx="3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7" name="PlaceHolder 2"/>
          <p:cNvSpPr>
            <a:spLocks noGrp="1"/>
          </p:cNvSpPr>
          <p:nvPr>
            <p:ph type="sldNum" idx="3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CA7C446-AD1B-46D6-B419-C670D1E538D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8" name="PlaceHolder 3"/>
          <p:cNvSpPr>
            <a:spLocks noGrp="1"/>
          </p:cNvSpPr>
          <p:nvPr>
            <p:ph type="dt" idx="3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ftr" idx="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ldNum" idx="2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D1081DA-AE37-4EC6-A953-AC62078D664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dt" idx="2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laceHolder 1"/>
          <p:cNvSpPr>
            <a:spLocks noGrp="1"/>
          </p:cNvSpPr>
          <p:nvPr>
            <p:ph type="ftr" idx="3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0" name="PlaceHolder 2"/>
          <p:cNvSpPr>
            <a:spLocks noGrp="1"/>
          </p:cNvSpPr>
          <p:nvPr>
            <p:ph type="sldNum" idx="3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962FAB8-2141-4324-A9EB-39153DB368F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1" name="PlaceHolder 3"/>
          <p:cNvSpPr>
            <a:spLocks noGrp="1"/>
          </p:cNvSpPr>
          <p:nvPr>
            <p:ph type="dt" idx="3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2"/>
  </p:sldLayoutIdLst>
</p:sldMaster>
</file>

<file path=ppt/slideMasters/slideMaster1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3" name="PlaceHolder 2"/>
          <p:cNvSpPr>
            <a:spLocks noGrp="1"/>
          </p:cNvSpPr>
          <p:nvPr>
            <p:ph type="ftr" idx="3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4" name="PlaceHolder 3"/>
          <p:cNvSpPr>
            <a:spLocks noGrp="1"/>
          </p:cNvSpPr>
          <p:nvPr>
            <p:ph type="sldNum" idx="32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5E0107D-D162-4689-B02F-ED984DF1508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85" name="PlaceHolder 4"/>
          <p:cNvSpPr>
            <a:spLocks noGrp="1"/>
          </p:cNvSpPr>
          <p:nvPr>
            <p:ph type="dt" idx="32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2"/>
  </p:sldLayoutIdLst>
</p:sldMaster>
</file>

<file path=ppt/slideMasters/slideMaster1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8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0" name="PlaceHolder 4"/>
          <p:cNvSpPr>
            <a:spLocks noGrp="1"/>
          </p:cNvSpPr>
          <p:nvPr>
            <p:ph type="ftr" idx="33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1" name="PlaceHolder 5"/>
          <p:cNvSpPr>
            <a:spLocks noGrp="1"/>
          </p:cNvSpPr>
          <p:nvPr>
            <p:ph type="sldNum" idx="33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EEA7A47-23DB-4FC7-8DD8-483E6703EB2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2" name="PlaceHolder 6"/>
          <p:cNvSpPr>
            <a:spLocks noGrp="1"/>
          </p:cNvSpPr>
          <p:nvPr>
            <p:ph type="dt" idx="33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2"/>
  </p:sldLayoutIdLst>
</p:sldMaster>
</file>

<file path=ppt/slideMasters/slideMaster1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97" name="PlaceHolder 2"/>
          <p:cNvSpPr>
            <a:spLocks noGrp="1"/>
          </p:cNvSpPr>
          <p:nvPr>
            <p:ph type="ftr" idx="33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8" name="PlaceHolder 3"/>
          <p:cNvSpPr>
            <a:spLocks noGrp="1"/>
          </p:cNvSpPr>
          <p:nvPr>
            <p:ph type="sldNum" idx="33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D662D66-687F-465A-BC2F-08D04A10DF3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9" name="PlaceHolder 4"/>
          <p:cNvSpPr>
            <a:spLocks noGrp="1"/>
          </p:cNvSpPr>
          <p:nvPr>
            <p:ph type="dt" idx="33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2"/>
  </p:sldLayoutIdLst>
</p:sldMaster>
</file>

<file path=ppt/slideMasters/slideMaster1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4" name="PlaceHolder 3"/>
          <p:cNvSpPr>
            <a:spLocks noGrp="1"/>
          </p:cNvSpPr>
          <p:nvPr>
            <p:ph type="ftr" idx="33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5" name="PlaceHolder 4"/>
          <p:cNvSpPr>
            <a:spLocks noGrp="1"/>
          </p:cNvSpPr>
          <p:nvPr>
            <p:ph type="sldNum" idx="33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E86E0B7-8184-45D4-A988-E8A6AEFA930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6" name="PlaceHolder 5"/>
          <p:cNvSpPr>
            <a:spLocks noGrp="1"/>
          </p:cNvSpPr>
          <p:nvPr>
            <p:ph type="dt" idx="33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2"/>
  </p:sldLayoutIdLst>
</p:sldMaster>
</file>

<file path=ppt/slideMasters/slideMaster1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/>
          </p:cNvSpPr>
          <p:nvPr>
            <p:ph type="ftr" idx="33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0" name="PlaceHolder 2"/>
          <p:cNvSpPr>
            <a:spLocks noGrp="1"/>
          </p:cNvSpPr>
          <p:nvPr>
            <p:ph type="sldNum" idx="34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E050E63-39FE-4A4F-8B4A-4448371A18A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1" name="PlaceHolder 3"/>
          <p:cNvSpPr>
            <a:spLocks noGrp="1"/>
          </p:cNvSpPr>
          <p:nvPr>
            <p:ph type="dt" idx="34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2"/>
  </p:sldLayoutIdLst>
</p:sldMaster>
</file>

<file path=ppt/slideMasters/slideMaster1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15" name="PlaceHolder 4"/>
          <p:cNvSpPr>
            <a:spLocks noGrp="1"/>
          </p:cNvSpPr>
          <p:nvPr>
            <p:ph type="ftr" idx="34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6" name="PlaceHolder 5"/>
          <p:cNvSpPr>
            <a:spLocks noGrp="1"/>
          </p:cNvSpPr>
          <p:nvPr>
            <p:ph type="sldNum" idx="34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03AD5ED-99F6-4A2F-90C6-7949D0E7635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7" name="PlaceHolder 6"/>
          <p:cNvSpPr>
            <a:spLocks noGrp="1"/>
          </p:cNvSpPr>
          <p:nvPr>
            <p:ph type="dt" idx="34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2"/>
  </p:sldLayoutIdLst>
</p:sldMaster>
</file>

<file path=ppt/slideMasters/slideMaster1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22" name="PlaceHolder 2"/>
          <p:cNvSpPr>
            <a:spLocks noGrp="1"/>
          </p:cNvSpPr>
          <p:nvPr>
            <p:ph type="ftr" idx="34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3" name="PlaceHolder 3"/>
          <p:cNvSpPr>
            <a:spLocks noGrp="1"/>
          </p:cNvSpPr>
          <p:nvPr>
            <p:ph type="sldNum" idx="34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E7D537A-B25F-433C-A7C7-70B38656896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4" name="PlaceHolder 4"/>
          <p:cNvSpPr>
            <a:spLocks noGrp="1"/>
          </p:cNvSpPr>
          <p:nvPr>
            <p:ph type="dt" idx="34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2"/>
  </p:sldLayoutIdLst>
</p:sldMaster>
</file>

<file path=ppt/slideMasters/slideMaster1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PlaceHolder 1"/>
          <p:cNvSpPr>
            <a:spLocks noGrp="1"/>
          </p:cNvSpPr>
          <p:nvPr>
            <p:ph type="ftr" idx="34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8" name="PlaceHolder 2"/>
          <p:cNvSpPr>
            <a:spLocks noGrp="1"/>
          </p:cNvSpPr>
          <p:nvPr>
            <p:ph type="sldNum" idx="34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2E01A66-5BB2-43DF-82D9-87B55A28E07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9" name="PlaceHolder 3"/>
          <p:cNvSpPr>
            <a:spLocks noGrp="1"/>
          </p:cNvSpPr>
          <p:nvPr>
            <p:ph type="dt" idx="35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2"/>
  </p:sldLayoutIdLst>
</p:sldMaster>
</file>

<file path=ppt/slideMasters/slideMaster1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1" name="PlaceHolder 2"/>
          <p:cNvSpPr>
            <a:spLocks noGrp="1"/>
          </p:cNvSpPr>
          <p:nvPr>
            <p:ph type="ftr" idx="35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2" name="PlaceHolder 3"/>
          <p:cNvSpPr>
            <a:spLocks noGrp="1"/>
          </p:cNvSpPr>
          <p:nvPr>
            <p:ph type="sldNum" idx="35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506914A-4D75-4160-BF81-D52EF3689E5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3" name="PlaceHolder 4"/>
          <p:cNvSpPr>
            <a:spLocks noGrp="1"/>
          </p:cNvSpPr>
          <p:nvPr>
            <p:ph type="dt" idx="35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ftr" idx="3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sldNum" idx="3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82E1FB1-D7F3-42C3-844A-65780842692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dt" idx="3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1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37" name="PlaceHolder 3"/>
          <p:cNvSpPr>
            <a:spLocks noGrp="1"/>
          </p:cNvSpPr>
          <p:nvPr>
            <p:ph type="ftr" idx="35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8" name="PlaceHolder 4"/>
          <p:cNvSpPr>
            <a:spLocks noGrp="1"/>
          </p:cNvSpPr>
          <p:nvPr>
            <p:ph type="sldNum" idx="35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F3AEE6B-FCC0-4D1F-B0FF-FF9DE87F487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39" name="PlaceHolder 5"/>
          <p:cNvSpPr>
            <a:spLocks noGrp="1"/>
          </p:cNvSpPr>
          <p:nvPr>
            <p:ph type="dt" idx="35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2"/>
  </p:sldLayoutIdLst>
</p:sldMaster>
</file>

<file path=ppt/slideMasters/slideMaster1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43" name="PlaceHolder 2"/>
          <p:cNvSpPr>
            <a:spLocks noGrp="1"/>
          </p:cNvSpPr>
          <p:nvPr>
            <p:ph type="ftr" idx="35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4" name="PlaceHolder 3"/>
          <p:cNvSpPr>
            <a:spLocks noGrp="1"/>
          </p:cNvSpPr>
          <p:nvPr>
            <p:ph type="sldNum" idx="35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F36219C-9E4D-4147-AB71-C496889C1DC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5" name="PlaceHolder 4"/>
          <p:cNvSpPr>
            <a:spLocks noGrp="1"/>
          </p:cNvSpPr>
          <p:nvPr>
            <p:ph type="dt" idx="35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2"/>
  </p:sldLayoutIdLst>
</p:sldMaster>
</file>

<file path=ppt/slideMasters/slideMaster1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PlaceHolder 1"/>
          <p:cNvSpPr>
            <a:spLocks noGrp="1"/>
          </p:cNvSpPr>
          <p:nvPr>
            <p:ph type="ftr" idx="36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49" name="PlaceHolder 2"/>
          <p:cNvSpPr>
            <a:spLocks noGrp="1"/>
          </p:cNvSpPr>
          <p:nvPr>
            <p:ph type="sldNum" idx="36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06F557A-273D-4941-8C2B-C7B84C404DC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0" name="PlaceHolder 3"/>
          <p:cNvSpPr>
            <a:spLocks noGrp="1"/>
          </p:cNvSpPr>
          <p:nvPr>
            <p:ph type="dt" idx="36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2"/>
  </p:sldLayoutIdLst>
</p:sldMaster>
</file>

<file path=ppt/slideMasters/slideMaster1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PlaceHolder 1"/>
          <p:cNvSpPr>
            <a:spLocks noGrp="1"/>
          </p:cNvSpPr>
          <p:nvPr>
            <p:ph type="ftr" idx="36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2" name="PlaceHolder 2"/>
          <p:cNvSpPr>
            <a:spLocks noGrp="1"/>
          </p:cNvSpPr>
          <p:nvPr>
            <p:ph type="sldNum" idx="36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CA0D7E5-354C-4126-AE72-9926015914E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3" name="PlaceHolder 3"/>
          <p:cNvSpPr>
            <a:spLocks noGrp="1"/>
          </p:cNvSpPr>
          <p:nvPr>
            <p:ph type="dt" idx="36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2"/>
  </p:sldLayoutIdLst>
</p:sldMaster>
</file>

<file path=ppt/slideMasters/slideMaster1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57" name="PlaceHolder 4"/>
          <p:cNvSpPr>
            <a:spLocks noGrp="1"/>
          </p:cNvSpPr>
          <p:nvPr>
            <p:ph type="ftr" idx="36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8" name="PlaceHolder 5"/>
          <p:cNvSpPr>
            <a:spLocks noGrp="1"/>
          </p:cNvSpPr>
          <p:nvPr>
            <p:ph type="sldNum" idx="36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39858C8-A824-48F3-85BD-5CFB673128A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59" name="PlaceHolder 6"/>
          <p:cNvSpPr>
            <a:spLocks noGrp="1"/>
          </p:cNvSpPr>
          <p:nvPr>
            <p:ph type="dt" idx="36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2"/>
  </p:sldLayoutIdLst>
</p:sldMaster>
</file>

<file path=ppt/slideMasters/slideMaster1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64" name="PlaceHolder 2"/>
          <p:cNvSpPr>
            <a:spLocks noGrp="1"/>
          </p:cNvSpPr>
          <p:nvPr>
            <p:ph type="ftr" idx="36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5" name="PlaceHolder 3"/>
          <p:cNvSpPr>
            <a:spLocks noGrp="1"/>
          </p:cNvSpPr>
          <p:nvPr>
            <p:ph type="sldNum" idx="37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E11011F-326C-4CF7-96F8-30AA2CAC3EF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6" name="PlaceHolder 4"/>
          <p:cNvSpPr>
            <a:spLocks noGrp="1"/>
          </p:cNvSpPr>
          <p:nvPr>
            <p:ph type="dt" idx="37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2"/>
  </p:sldLayoutIdLst>
</p:sldMaster>
</file>

<file path=ppt/slideMasters/slideMaster1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ftr" idx="37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9" name="PlaceHolder 2"/>
          <p:cNvSpPr>
            <a:spLocks noGrp="1"/>
          </p:cNvSpPr>
          <p:nvPr>
            <p:ph type="sldNum" idx="37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AAD0103-D49E-4380-8DA3-2AD3AEF7BC7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0" name="PlaceHolder 3"/>
          <p:cNvSpPr>
            <a:spLocks noGrp="1"/>
          </p:cNvSpPr>
          <p:nvPr>
            <p:ph type="dt" idx="37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1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72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2"/>
  </p:sldLayoutIdLst>
</p:sldMaster>
</file>

<file path=ppt/slideMasters/slideMaster1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PlaceHolder 1"/>
          <p:cNvSpPr>
            <a:spLocks noGrp="1"/>
          </p:cNvSpPr>
          <p:nvPr>
            <p:ph type="ftr" idx="37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4" name="PlaceHolder 2"/>
          <p:cNvSpPr>
            <a:spLocks noGrp="1"/>
          </p:cNvSpPr>
          <p:nvPr>
            <p:ph type="sldNum" idx="37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90C2D61-0FA0-4D4B-9AD6-EE3D00F2F58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5" name="PlaceHolder 3"/>
          <p:cNvSpPr>
            <a:spLocks noGrp="1"/>
          </p:cNvSpPr>
          <p:nvPr>
            <p:ph type="dt" idx="37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2"/>
  </p:sldLayoutIdLst>
</p:sldMaster>
</file>

<file path=ppt/slideMasters/slideMaster1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PlaceHolder 1"/>
          <p:cNvSpPr>
            <a:spLocks noGrp="1"/>
          </p:cNvSpPr>
          <p:nvPr>
            <p:ph type="ftr" idx="37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7" name="PlaceHolder 2"/>
          <p:cNvSpPr>
            <a:spLocks noGrp="1"/>
          </p:cNvSpPr>
          <p:nvPr>
            <p:ph type="sldNum" idx="37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CC16483-29A5-493C-8EAF-67370FD3936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8" name="PlaceHolder 3"/>
          <p:cNvSpPr>
            <a:spLocks noGrp="1"/>
          </p:cNvSpPr>
          <p:nvPr>
            <p:ph type="dt" idx="38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2"/>
  </p:sldLayoutIdLst>
</p:sldMaster>
</file>

<file path=ppt/slideMasters/slideMaster1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PlaceHolder 1"/>
          <p:cNvSpPr>
            <a:spLocks noGrp="1"/>
          </p:cNvSpPr>
          <p:nvPr>
            <p:ph type="ftr" idx="38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0" name="PlaceHolder 2"/>
          <p:cNvSpPr>
            <a:spLocks noGrp="1"/>
          </p:cNvSpPr>
          <p:nvPr>
            <p:ph type="sldNum" idx="38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2CA7C9F-BA45-4CB1-A14F-E983B431F11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1" name="PlaceHolder 3"/>
          <p:cNvSpPr>
            <a:spLocks noGrp="1"/>
          </p:cNvSpPr>
          <p:nvPr>
            <p:ph type="dt" idx="38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ftr" idx="3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sldNum" idx="3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4DA7E86-DDC2-4759-98EB-106EC22EE92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dt" idx="3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5" name="PlaceHolder 4"/>
          <p:cNvSpPr>
            <a:spLocks noGrp="1"/>
          </p:cNvSpPr>
          <p:nvPr>
            <p:ph type="ftr" idx="38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6" name="PlaceHolder 5"/>
          <p:cNvSpPr>
            <a:spLocks noGrp="1"/>
          </p:cNvSpPr>
          <p:nvPr>
            <p:ph type="sldNum" idx="38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E7D85E5-7CC4-427C-BEE2-B044B255781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7" name="PlaceHolder 6"/>
          <p:cNvSpPr>
            <a:spLocks noGrp="1"/>
          </p:cNvSpPr>
          <p:nvPr>
            <p:ph type="dt" idx="38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2"/>
  </p:sldLayoutIdLst>
</p:sldMaster>
</file>

<file path=ppt/slideMasters/slideMaster1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PlaceHolder 1"/>
          <p:cNvSpPr>
            <a:spLocks noGrp="1"/>
          </p:cNvSpPr>
          <p:nvPr>
            <p:ph type="ftr" idx="38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2" name="PlaceHolder 2"/>
          <p:cNvSpPr>
            <a:spLocks noGrp="1"/>
          </p:cNvSpPr>
          <p:nvPr>
            <p:ph type="sldNum" idx="38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73C832D-9886-48EC-ACFB-1BD19523BAC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3" name="PlaceHolder 3"/>
          <p:cNvSpPr>
            <a:spLocks noGrp="1"/>
          </p:cNvSpPr>
          <p:nvPr>
            <p:ph type="dt" idx="38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2"/>
  </p:sldLayoutIdLst>
</p:sldMaster>
</file>

<file path=ppt/slideMasters/slideMaster1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PlaceHolder 1"/>
          <p:cNvSpPr>
            <a:spLocks noGrp="1"/>
          </p:cNvSpPr>
          <p:nvPr>
            <p:ph type="ftr" idx="39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5" name="PlaceHolder 2"/>
          <p:cNvSpPr>
            <a:spLocks noGrp="1"/>
          </p:cNvSpPr>
          <p:nvPr>
            <p:ph type="sldNum" idx="39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1CFDA5D-0108-47EA-9E8E-6D96FDC3882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6" name="PlaceHolder 3"/>
          <p:cNvSpPr>
            <a:spLocks noGrp="1"/>
          </p:cNvSpPr>
          <p:nvPr>
            <p:ph type="dt" idx="39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2"/>
  </p:sldLayoutIdLst>
</p:sldMaster>
</file>

<file path=ppt/slideMasters/slideMaster1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PlaceHolder 1"/>
          <p:cNvSpPr>
            <a:spLocks noGrp="1"/>
          </p:cNvSpPr>
          <p:nvPr>
            <p:ph type="ftr" idx="39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8" name="PlaceHolder 2"/>
          <p:cNvSpPr>
            <a:spLocks noGrp="1"/>
          </p:cNvSpPr>
          <p:nvPr>
            <p:ph type="sldNum" idx="39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C6E5FF6-D921-45F6-A8DA-3129CD78C50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9" name="PlaceHolder 3"/>
          <p:cNvSpPr>
            <a:spLocks noGrp="1"/>
          </p:cNvSpPr>
          <p:nvPr>
            <p:ph type="dt" idx="39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2"/>
  </p:sldLayoutIdLst>
</p:sldMaster>
</file>

<file path=ppt/slideMasters/slideMaster1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01" name="PlaceHolder 2"/>
          <p:cNvSpPr>
            <a:spLocks noGrp="1"/>
          </p:cNvSpPr>
          <p:nvPr>
            <p:ph type="ftr" idx="39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2" name="PlaceHolder 3"/>
          <p:cNvSpPr>
            <a:spLocks noGrp="1"/>
          </p:cNvSpPr>
          <p:nvPr>
            <p:ph type="sldNum" idx="39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F5D4E72-37A0-459B-B86F-865A8791088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3" name="PlaceHolder 4"/>
          <p:cNvSpPr>
            <a:spLocks noGrp="1"/>
          </p:cNvSpPr>
          <p:nvPr>
            <p:ph type="dt" idx="39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2"/>
  </p:sldLayoutIdLst>
</p:sldMaster>
</file>

<file path=ppt/slideMasters/slideMaster1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07" name="PlaceHolder 2"/>
          <p:cNvSpPr>
            <a:spLocks noGrp="1"/>
          </p:cNvSpPr>
          <p:nvPr>
            <p:ph type="ftr" idx="39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8" name="PlaceHolder 3"/>
          <p:cNvSpPr>
            <a:spLocks noGrp="1"/>
          </p:cNvSpPr>
          <p:nvPr>
            <p:ph type="sldNum" idx="40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63E0A87-F578-48A9-9FCA-733B9708EB3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9" name="PlaceHolder 4"/>
          <p:cNvSpPr>
            <a:spLocks noGrp="1"/>
          </p:cNvSpPr>
          <p:nvPr>
            <p:ph type="dt" idx="40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2"/>
  </p:sldLayoutIdLst>
</p:sldMaster>
</file>

<file path=ppt/slideMasters/slideMaster1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12" name="PlaceHolder 2"/>
          <p:cNvSpPr>
            <a:spLocks noGrp="1"/>
          </p:cNvSpPr>
          <p:nvPr>
            <p:ph type="ftr" idx="40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13" name="PlaceHolder 3"/>
          <p:cNvSpPr>
            <a:spLocks noGrp="1"/>
          </p:cNvSpPr>
          <p:nvPr>
            <p:ph type="sldNum" idx="40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8D65A92-7D5E-4EA6-B2CE-5D285880CEF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14" name="PlaceHolder 4"/>
          <p:cNvSpPr>
            <a:spLocks noGrp="1"/>
          </p:cNvSpPr>
          <p:nvPr>
            <p:ph type="dt" idx="40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2"/>
  </p:sldLayoutIdLst>
</p:sldMaster>
</file>

<file path=ppt/slideMasters/slideMaster1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18" name="PlaceHolder 2"/>
          <p:cNvSpPr>
            <a:spLocks noGrp="1"/>
          </p:cNvSpPr>
          <p:nvPr>
            <p:ph type="ftr" idx="40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19" name="PlaceHolder 3"/>
          <p:cNvSpPr>
            <a:spLocks noGrp="1"/>
          </p:cNvSpPr>
          <p:nvPr>
            <p:ph type="sldNum" idx="40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D19BBB7-201E-489D-9749-8701CDDEA93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20" name="PlaceHolder 4"/>
          <p:cNvSpPr>
            <a:spLocks noGrp="1"/>
          </p:cNvSpPr>
          <p:nvPr>
            <p:ph type="dt" idx="40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2"/>
  </p:sldLayoutIdLst>
</p:sldMaster>
</file>

<file path=ppt/slideMasters/slideMaster1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6" name="PlaceHolder 4"/>
          <p:cNvSpPr>
            <a:spLocks noGrp="1"/>
          </p:cNvSpPr>
          <p:nvPr>
            <p:ph type="ftr" idx="40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27" name="PlaceHolder 5"/>
          <p:cNvSpPr>
            <a:spLocks noGrp="1"/>
          </p:cNvSpPr>
          <p:nvPr>
            <p:ph type="sldNum" idx="40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69B089D-909F-4273-85BF-9D4D92E5FE3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28" name="PlaceHolder 6"/>
          <p:cNvSpPr>
            <a:spLocks noGrp="1"/>
          </p:cNvSpPr>
          <p:nvPr>
            <p:ph type="dt" idx="41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2"/>
  </p:sldLayoutIdLst>
</p:sldMaster>
</file>

<file path=ppt/slideMasters/slideMaster1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145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33" name="Shape 146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34" name="Shape 147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35" name="PlaceHolder 1"/>
          <p:cNvSpPr>
            <a:spLocks noGrp="1"/>
          </p:cNvSpPr>
          <p:nvPr>
            <p:ph type="ftr" idx="41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ftr" idx="3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sldNum" idx="3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FA68A98-7AEB-4424-BB21-D7ED7066C2A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dt" idx="3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Shape 150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37" name="Shape 151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38" name="Shape 152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39" name="PlaceHolder 1"/>
          <p:cNvSpPr>
            <a:spLocks noGrp="1"/>
          </p:cNvSpPr>
          <p:nvPr>
            <p:ph type="ftr" idx="4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2"/>
  </p:sldLayoutIdLst>
</p:sldMaster>
</file>

<file path=ppt/slideMasters/slideMaster1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3" name="PlaceHolder 4"/>
          <p:cNvSpPr>
            <a:spLocks noGrp="1"/>
          </p:cNvSpPr>
          <p:nvPr>
            <p:ph type="ftr" idx="41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44" name="PlaceHolder 5"/>
          <p:cNvSpPr>
            <a:spLocks noGrp="1"/>
          </p:cNvSpPr>
          <p:nvPr>
            <p:ph type="sldNum" idx="41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2283DB3-D89A-4964-AF9A-47D94B15F98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45" name="PlaceHolder 6"/>
          <p:cNvSpPr>
            <a:spLocks noGrp="1"/>
          </p:cNvSpPr>
          <p:nvPr>
            <p:ph type="dt" idx="41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2"/>
  </p:sldLayoutIdLst>
</p:sldMaster>
</file>

<file path=ppt/slideMasters/slideMaster1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PlaceHolder 1"/>
          <p:cNvSpPr>
            <a:spLocks noGrp="1"/>
          </p:cNvSpPr>
          <p:nvPr>
            <p:ph type="ftr" idx="41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0" name="PlaceHolder 2"/>
          <p:cNvSpPr>
            <a:spLocks noGrp="1"/>
          </p:cNvSpPr>
          <p:nvPr>
            <p:ph type="sldNum" idx="41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5ADF6D0-2B38-4594-A859-E05C47D5B9A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1" name="PlaceHolder 3"/>
          <p:cNvSpPr>
            <a:spLocks noGrp="1"/>
          </p:cNvSpPr>
          <p:nvPr>
            <p:ph type="dt" idx="41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2"/>
  </p:sldLayoutIdLst>
</p:sldMaster>
</file>

<file path=ppt/slideMasters/slideMaster1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53" name="PlaceHolder 2"/>
          <p:cNvSpPr>
            <a:spLocks noGrp="1"/>
          </p:cNvSpPr>
          <p:nvPr>
            <p:ph type="ftr" idx="41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4" name="PlaceHolder 3"/>
          <p:cNvSpPr>
            <a:spLocks noGrp="1"/>
          </p:cNvSpPr>
          <p:nvPr>
            <p:ph type="sldNum" idx="42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358D193-4AE1-43A8-994A-02EF1437DF3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5" name="PlaceHolder 4"/>
          <p:cNvSpPr>
            <a:spLocks noGrp="1"/>
          </p:cNvSpPr>
          <p:nvPr>
            <p:ph type="dt" idx="42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2"/>
  </p:sldLayoutIdLst>
</p:sldMaster>
</file>

<file path=ppt/slideMasters/slideMaster1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PlaceHolder 1"/>
          <p:cNvSpPr>
            <a:spLocks noGrp="1"/>
          </p:cNvSpPr>
          <p:nvPr>
            <p:ph type="ftr" idx="42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9" name="PlaceHolder 2"/>
          <p:cNvSpPr>
            <a:spLocks noGrp="1"/>
          </p:cNvSpPr>
          <p:nvPr>
            <p:ph type="sldNum" idx="42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8B90A69-F17E-4103-94CE-7514CBA792F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60" name="PlaceHolder 3"/>
          <p:cNvSpPr>
            <a:spLocks noGrp="1"/>
          </p:cNvSpPr>
          <p:nvPr>
            <p:ph type="dt" idx="42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2"/>
  </p:sldLayoutIdLst>
</p:sldMaster>
</file>

<file path=ppt/slideMasters/slideMaster14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2" name="PlaceHolder 2"/>
          <p:cNvSpPr>
            <a:spLocks noGrp="1"/>
          </p:cNvSpPr>
          <p:nvPr>
            <p:ph type="ftr" idx="42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63" name="PlaceHolder 3"/>
          <p:cNvSpPr>
            <a:spLocks noGrp="1"/>
          </p:cNvSpPr>
          <p:nvPr>
            <p:ph type="sldNum" idx="42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B9B919F-CB79-4317-9BE4-62BFFF5D60B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64" name="PlaceHolder 4"/>
          <p:cNvSpPr>
            <a:spLocks noGrp="1"/>
          </p:cNvSpPr>
          <p:nvPr>
            <p:ph type="dt" idx="42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2"/>
  </p:sldLayoutIdLst>
</p:sldMaster>
</file>

<file path=ppt/slideMasters/slideMaster14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9" name="PlaceHolder 4"/>
          <p:cNvSpPr>
            <a:spLocks noGrp="1"/>
          </p:cNvSpPr>
          <p:nvPr>
            <p:ph type="ftr" idx="42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0" name="PlaceHolder 5"/>
          <p:cNvSpPr>
            <a:spLocks noGrp="1"/>
          </p:cNvSpPr>
          <p:nvPr>
            <p:ph type="sldNum" idx="42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331209F-50F4-4B78-92B3-D155C718669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1" name="PlaceHolder 6"/>
          <p:cNvSpPr>
            <a:spLocks noGrp="1"/>
          </p:cNvSpPr>
          <p:nvPr>
            <p:ph type="dt" idx="43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2"/>
  </p:sldLayoutIdLst>
</p:sldMaster>
</file>

<file path=ppt/slideMasters/slideMaster14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PlaceHolder 1"/>
          <p:cNvSpPr>
            <a:spLocks noGrp="1"/>
          </p:cNvSpPr>
          <p:nvPr>
            <p:ph type="ftr" idx="43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6" name="PlaceHolder 2"/>
          <p:cNvSpPr>
            <a:spLocks noGrp="1"/>
          </p:cNvSpPr>
          <p:nvPr>
            <p:ph type="sldNum" idx="43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E6F64AB-A71E-494F-8354-B48C063CAA2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7" name="PlaceHolder 3"/>
          <p:cNvSpPr>
            <a:spLocks noGrp="1"/>
          </p:cNvSpPr>
          <p:nvPr>
            <p:ph type="dt" idx="43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2"/>
  </p:sldLayoutIdLst>
</p:sldMaster>
</file>

<file path=ppt/slideMasters/slideMaster14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PlaceHolder 1"/>
          <p:cNvSpPr>
            <a:spLocks noGrp="1"/>
          </p:cNvSpPr>
          <p:nvPr>
            <p:ph type="ftr" idx="43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9" name="PlaceHolder 2"/>
          <p:cNvSpPr>
            <a:spLocks noGrp="1"/>
          </p:cNvSpPr>
          <p:nvPr>
            <p:ph type="sldNum" idx="43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92223F9-A157-4DCC-9037-2BC0AF496E5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80" name="PlaceHolder 3"/>
          <p:cNvSpPr>
            <a:spLocks noGrp="1"/>
          </p:cNvSpPr>
          <p:nvPr>
            <p:ph type="dt" idx="43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2"/>
  </p:sldLayoutIdLst>
</p:sldMaster>
</file>

<file path=ppt/slideMasters/slideMaster14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Shape 197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82" name="Shape 198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83" name="Shape 199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84" name="PlaceHolder 1"/>
          <p:cNvSpPr>
            <a:spLocks noGrp="1"/>
          </p:cNvSpPr>
          <p:nvPr>
            <p:ph type="ftr" idx="4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ftr" idx="3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sldNum" idx="4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9DEBE0D-21BD-4B82-8E7F-1B2271F934F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dt" idx="4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15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86" name="PlaceHolder 2"/>
          <p:cNvSpPr>
            <a:spLocks noGrp="1"/>
          </p:cNvSpPr>
          <p:nvPr>
            <p:ph type="ftr" idx="43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87" name="PlaceHolder 3"/>
          <p:cNvSpPr>
            <a:spLocks noGrp="1"/>
          </p:cNvSpPr>
          <p:nvPr>
            <p:ph type="sldNum" idx="43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4DC3291-3941-4B60-A71A-9BB58088D87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88" name="PlaceHolder 4"/>
          <p:cNvSpPr>
            <a:spLocks noGrp="1"/>
          </p:cNvSpPr>
          <p:nvPr>
            <p:ph type="dt" idx="44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2"/>
  </p:sldLayoutIdLst>
</p:sldMaster>
</file>

<file path=ppt/slideMasters/slideMaster15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PlaceHolder 1"/>
          <p:cNvSpPr>
            <a:spLocks noGrp="1"/>
          </p:cNvSpPr>
          <p:nvPr>
            <p:ph type="ftr" idx="44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92" name="PlaceHolder 2"/>
          <p:cNvSpPr>
            <a:spLocks noGrp="1"/>
          </p:cNvSpPr>
          <p:nvPr>
            <p:ph type="sldNum" idx="44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E544A65-9985-44AC-B0C8-FA01DF77374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93" name="PlaceHolder 3"/>
          <p:cNvSpPr>
            <a:spLocks noGrp="1"/>
          </p:cNvSpPr>
          <p:nvPr>
            <p:ph type="dt" idx="44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2"/>
  </p:sldLayoutIdLst>
</p:sldMaster>
</file>

<file path=ppt/slideMasters/slideMaster15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7" name="PlaceHolder 4"/>
          <p:cNvSpPr>
            <a:spLocks noGrp="1"/>
          </p:cNvSpPr>
          <p:nvPr>
            <p:ph type="ftr" idx="44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98" name="PlaceHolder 5"/>
          <p:cNvSpPr>
            <a:spLocks noGrp="1"/>
          </p:cNvSpPr>
          <p:nvPr>
            <p:ph type="sldNum" idx="44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5DFF400-7C9D-48CA-9742-91319F38ED4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99" name="PlaceHolder 6"/>
          <p:cNvSpPr>
            <a:spLocks noGrp="1"/>
          </p:cNvSpPr>
          <p:nvPr>
            <p:ph type="dt" idx="44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2"/>
  </p:sldLayoutIdLst>
</p:sldMaster>
</file>

<file path=ppt/slideMasters/slideMaster15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PlaceHolder 1"/>
          <p:cNvSpPr>
            <a:spLocks noGrp="1"/>
          </p:cNvSpPr>
          <p:nvPr>
            <p:ph type="ftr" idx="44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04" name="PlaceHolder 2"/>
          <p:cNvSpPr>
            <a:spLocks noGrp="1"/>
          </p:cNvSpPr>
          <p:nvPr>
            <p:ph type="sldNum" idx="44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2BD82EA-C1F9-4594-8DEC-F844B87A5BC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05" name="PlaceHolder 3"/>
          <p:cNvSpPr>
            <a:spLocks noGrp="1"/>
          </p:cNvSpPr>
          <p:nvPr>
            <p:ph type="dt" idx="44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2"/>
  </p:sldLayoutIdLst>
</p:sldMaster>
</file>

<file path=ppt/slideMasters/slideMaster15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PlaceHolder 1"/>
          <p:cNvSpPr>
            <a:spLocks noGrp="1"/>
          </p:cNvSpPr>
          <p:nvPr>
            <p:ph type="ftr" idx="45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07" name="PlaceHolder 2"/>
          <p:cNvSpPr>
            <a:spLocks noGrp="1"/>
          </p:cNvSpPr>
          <p:nvPr>
            <p:ph type="sldNum" idx="45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3901829-0BF6-4831-BB64-4CA157A85F8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08" name="PlaceHolder 3"/>
          <p:cNvSpPr>
            <a:spLocks noGrp="1"/>
          </p:cNvSpPr>
          <p:nvPr>
            <p:ph type="dt" idx="45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2"/>
  </p:sldLayoutIdLst>
</p:sldMaster>
</file>

<file path=ppt/slideMasters/slideMaster15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PlaceHolder 1"/>
          <p:cNvSpPr>
            <a:spLocks noGrp="1"/>
          </p:cNvSpPr>
          <p:nvPr>
            <p:ph type="ftr" idx="45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0" name="PlaceHolder 2"/>
          <p:cNvSpPr>
            <a:spLocks noGrp="1"/>
          </p:cNvSpPr>
          <p:nvPr>
            <p:ph type="sldNum" idx="45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CF6D856-0D1B-4857-B023-AA3FE83470E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1" name="PlaceHolder 3"/>
          <p:cNvSpPr>
            <a:spLocks noGrp="1"/>
          </p:cNvSpPr>
          <p:nvPr>
            <p:ph type="dt" idx="45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7" r:id="rId2"/>
  </p:sldLayoutIdLst>
</p:sldMaster>
</file>

<file path=ppt/slideMasters/slideMaster15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13" name="PlaceHolder 2"/>
          <p:cNvSpPr>
            <a:spLocks noGrp="1"/>
          </p:cNvSpPr>
          <p:nvPr>
            <p:ph type="ftr" idx="45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4" name="PlaceHolder 3"/>
          <p:cNvSpPr>
            <a:spLocks noGrp="1"/>
          </p:cNvSpPr>
          <p:nvPr>
            <p:ph type="sldNum" idx="45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4E00C4B-33D5-44F7-8ADA-CBD66FCAF1E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5" name="PlaceHolder 4"/>
          <p:cNvSpPr>
            <a:spLocks noGrp="1"/>
          </p:cNvSpPr>
          <p:nvPr>
            <p:ph type="dt" idx="45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2"/>
  </p:sldLayoutIdLst>
</p:sldMaster>
</file>

<file path=ppt/slideMasters/slideMaster15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PlaceHolder 1"/>
          <p:cNvSpPr>
            <a:spLocks noGrp="1"/>
          </p:cNvSpPr>
          <p:nvPr>
            <p:ph type="ftr" idx="45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8" name="PlaceHolder 2"/>
          <p:cNvSpPr>
            <a:spLocks noGrp="1"/>
          </p:cNvSpPr>
          <p:nvPr>
            <p:ph type="sldNum" idx="46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DC1C1E7-6DEF-40C9-B45E-6866039C768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9" name="PlaceHolder 3"/>
          <p:cNvSpPr>
            <a:spLocks noGrp="1"/>
          </p:cNvSpPr>
          <p:nvPr>
            <p:ph type="dt" idx="46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2"/>
  </p:sldLayoutIdLst>
</p:sldMaster>
</file>

<file path=ppt/slideMasters/slideMaster15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PlaceHolder 1"/>
          <p:cNvSpPr>
            <a:spLocks noGrp="1"/>
          </p:cNvSpPr>
          <p:nvPr>
            <p:ph type="ftr" idx="46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1" name="PlaceHolder 2"/>
          <p:cNvSpPr>
            <a:spLocks noGrp="1"/>
          </p:cNvSpPr>
          <p:nvPr>
            <p:ph type="sldNum" idx="46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698BA9B-305A-47A7-8927-73114AD527C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2" name="PlaceHolder 3"/>
          <p:cNvSpPr>
            <a:spLocks noGrp="1"/>
          </p:cNvSpPr>
          <p:nvPr>
            <p:ph type="dt" idx="46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2"/>
  </p:sldLayoutIdLst>
</p:sldMaster>
</file>

<file path=ppt/slideMasters/slideMaster15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24" name="PlaceHolder 2"/>
          <p:cNvSpPr>
            <a:spLocks noGrp="1"/>
          </p:cNvSpPr>
          <p:nvPr>
            <p:ph type="ftr" idx="46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5" name="PlaceHolder 3"/>
          <p:cNvSpPr>
            <a:spLocks noGrp="1"/>
          </p:cNvSpPr>
          <p:nvPr>
            <p:ph type="sldNum" idx="46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E6BBC8E-7953-41E0-8F30-C4C3FCB28D4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6" name="PlaceHolder 4"/>
          <p:cNvSpPr>
            <a:spLocks noGrp="1"/>
          </p:cNvSpPr>
          <p:nvPr>
            <p:ph type="dt" idx="46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2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ftr" idx="4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sldNum" idx="4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9775D79-7625-4F9C-B970-2CE9B237F78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dt" idx="4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2"/>
  </p:sldLayoutIdLst>
</p:sldMaster>
</file>

<file path=ppt/slideMasters/slideMaster16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PlaceHolder 1"/>
          <p:cNvSpPr>
            <a:spLocks noGrp="1"/>
          </p:cNvSpPr>
          <p:nvPr>
            <p:ph type="ftr" idx="46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9" name="PlaceHolder 2"/>
          <p:cNvSpPr>
            <a:spLocks noGrp="1"/>
          </p:cNvSpPr>
          <p:nvPr>
            <p:ph type="sldNum" idx="46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9B1EC6D-D4BC-41FE-8DE0-39F8AB4BCF7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30" name="PlaceHolder 3"/>
          <p:cNvSpPr>
            <a:spLocks noGrp="1"/>
          </p:cNvSpPr>
          <p:nvPr>
            <p:ph type="dt" idx="47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2"/>
  </p:sldLayoutIdLst>
</p:sldMaster>
</file>

<file path=ppt/slideMasters/slideMaster16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2" name="PlaceHolder 2"/>
          <p:cNvSpPr>
            <a:spLocks noGrp="1"/>
          </p:cNvSpPr>
          <p:nvPr>
            <p:ph type="ftr" idx="47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33" name="PlaceHolder 3"/>
          <p:cNvSpPr>
            <a:spLocks noGrp="1"/>
          </p:cNvSpPr>
          <p:nvPr>
            <p:ph type="sldNum" idx="47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49D30A7-27FE-43C2-8BF4-D3692DEAFFB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34" name="PlaceHolder 4"/>
          <p:cNvSpPr>
            <a:spLocks noGrp="1"/>
          </p:cNvSpPr>
          <p:nvPr>
            <p:ph type="dt" idx="47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2"/>
  </p:sldLayoutIdLst>
</p:sldMaster>
</file>

<file path=ppt/slideMasters/slideMaster16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9" name="PlaceHolder 4"/>
          <p:cNvSpPr>
            <a:spLocks noGrp="1"/>
          </p:cNvSpPr>
          <p:nvPr>
            <p:ph type="ftr" idx="47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0" name="PlaceHolder 5"/>
          <p:cNvSpPr>
            <a:spLocks noGrp="1"/>
          </p:cNvSpPr>
          <p:nvPr>
            <p:ph type="sldNum" idx="47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2B7B86D-7799-490F-B355-87964CE9BA4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1" name="PlaceHolder 6"/>
          <p:cNvSpPr>
            <a:spLocks noGrp="1"/>
          </p:cNvSpPr>
          <p:nvPr>
            <p:ph type="dt" idx="47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2"/>
  </p:sldLayoutIdLst>
</p:sldMaster>
</file>

<file path=ppt/slideMasters/slideMaster16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46" name="PlaceHolder 2"/>
          <p:cNvSpPr>
            <a:spLocks noGrp="1"/>
          </p:cNvSpPr>
          <p:nvPr>
            <p:ph type="ftr" idx="47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7" name="PlaceHolder 3"/>
          <p:cNvSpPr>
            <a:spLocks noGrp="1"/>
          </p:cNvSpPr>
          <p:nvPr>
            <p:ph type="sldNum" idx="47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F491CF7-131E-41ED-B42E-D0300E564A5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8" name="PlaceHolder 4"/>
          <p:cNvSpPr>
            <a:spLocks noGrp="1"/>
          </p:cNvSpPr>
          <p:nvPr>
            <p:ph type="dt" idx="47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2"/>
  </p:sldLayoutIdLst>
</p:sldMaster>
</file>

<file path=ppt/slideMasters/slideMaster16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PlaceHolder 1"/>
          <p:cNvSpPr>
            <a:spLocks noGrp="1"/>
          </p:cNvSpPr>
          <p:nvPr>
            <p:ph type="ftr" idx="48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2" name="PlaceHolder 2"/>
          <p:cNvSpPr>
            <a:spLocks noGrp="1"/>
          </p:cNvSpPr>
          <p:nvPr>
            <p:ph type="sldNum" idx="48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0A0F446-6D09-417E-B982-BE47BB9C074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3" name="PlaceHolder 3"/>
          <p:cNvSpPr>
            <a:spLocks noGrp="1"/>
          </p:cNvSpPr>
          <p:nvPr>
            <p:ph type="dt" idx="48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2"/>
  </p:sldLayoutIdLst>
</p:sldMaster>
</file>

<file path=ppt/slideMasters/slideMaster16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PlaceHolder 1"/>
          <p:cNvSpPr>
            <a:spLocks noGrp="1"/>
          </p:cNvSpPr>
          <p:nvPr>
            <p:ph type="ftr" idx="48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5" name="PlaceHolder 2"/>
          <p:cNvSpPr>
            <a:spLocks noGrp="1"/>
          </p:cNvSpPr>
          <p:nvPr>
            <p:ph type="sldNum" idx="48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CAFA9BC-B21B-45F6-8595-54907D6571F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6" name="PlaceHolder 3"/>
          <p:cNvSpPr>
            <a:spLocks noGrp="1"/>
          </p:cNvSpPr>
          <p:nvPr>
            <p:ph type="dt" idx="48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2"/>
  </p:sldLayoutIdLst>
</p:sldMaster>
</file>

<file path=ppt/slideMasters/slideMaster16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PlaceHolder 1"/>
          <p:cNvSpPr>
            <a:spLocks noGrp="1"/>
          </p:cNvSpPr>
          <p:nvPr>
            <p:ph type="ftr" idx="48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8" name="PlaceHolder 2"/>
          <p:cNvSpPr>
            <a:spLocks noGrp="1"/>
          </p:cNvSpPr>
          <p:nvPr>
            <p:ph type="sldNum" idx="48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A11954E-15B9-4014-B1FF-78F621F955E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9" name="PlaceHolder 3"/>
          <p:cNvSpPr>
            <a:spLocks noGrp="1"/>
          </p:cNvSpPr>
          <p:nvPr>
            <p:ph type="dt" idx="48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2"/>
  </p:sldLayoutIdLst>
</p:sldMaster>
</file>

<file path=ppt/slideMasters/slideMaster16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61" name="PlaceHolder 2"/>
          <p:cNvSpPr>
            <a:spLocks noGrp="1"/>
          </p:cNvSpPr>
          <p:nvPr>
            <p:ph type="ftr" idx="48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62" name="PlaceHolder 3"/>
          <p:cNvSpPr>
            <a:spLocks noGrp="1"/>
          </p:cNvSpPr>
          <p:nvPr>
            <p:ph type="sldNum" idx="49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6FEE0EE-8243-4CD4-A320-50965AB14AB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63" name="PlaceHolder 4"/>
          <p:cNvSpPr>
            <a:spLocks noGrp="1"/>
          </p:cNvSpPr>
          <p:nvPr>
            <p:ph type="dt" idx="49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2"/>
  </p:sldLayoutIdLst>
</p:sldMaster>
</file>

<file path=ppt/slideMasters/slideMaster16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67" name="PlaceHolder 2"/>
          <p:cNvSpPr>
            <a:spLocks noGrp="1"/>
          </p:cNvSpPr>
          <p:nvPr>
            <p:ph type="ftr" idx="49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68" name="PlaceHolder 3"/>
          <p:cNvSpPr>
            <a:spLocks noGrp="1"/>
          </p:cNvSpPr>
          <p:nvPr>
            <p:ph type="sldNum" idx="49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AF4C9F5-1740-4678-A9FE-996903FB54F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69" name="PlaceHolder 4"/>
          <p:cNvSpPr>
            <a:spLocks noGrp="1"/>
          </p:cNvSpPr>
          <p:nvPr>
            <p:ph type="dt" idx="49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2"/>
  </p:sldLayoutIdLst>
</p:sldMaster>
</file>

<file path=ppt/slideMasters/slideMaster16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PlaceHolder 1"/>
          <p:cNvSpPr>
            <a:spLocks noGrp="1"/>
          </p:cNvSpPr>
          <p:nvPr>
            <p:ph type="ftr" idx="49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72" name="PlaceHolder 2"/>
          <p:cNvSpPr>
            <a:spLocks noGrp="1"/>
          </p:cNvSpPr>
          <p:nvPr>
            <p:ph type="sldNum" idx="49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09A3864-0580-40E4-8921-6CB48B643AD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73" name="PlaceHolder 3"/>
          <p:cNvSpPr>
            <a:spLocks noGrp="1"/>
          </p:cNvSpPr>
          <p:nvPr>
            <p:ph type="dt" idx="49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ftr" idx="4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sldNum" idx="4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FD70A9E-60B4-4DB0-9231-E59A9DE99C3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dt" idx="4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2"/>
  </p:sldLayoutIdLst>
</p:sldMaster>
</file>

<file path=ppt/slideMasters/slideMaster17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75" name="PlaceHolder 2"/>
          <p:cNvSpPr>
            <a:spLocks noGrp="1"/>
          </p:cNvSpPr>
          <p:nvPr>
            <p:ph type="ftr" idx="49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76" name="PlaceHolder 3"/>
          <p:cNvSpPr>
            <a:spLocks noGrp="1"/>
          </p:cNvSpPr>
          <p:nvPr>
            <p:ph type="sldNum" idx="49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1D0C518-BD8E-49B0-B574-A4A92B919BD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77" name="PlaceHolder 4"/>
          <p:cNvSpPr>
            <a:spLocks noGrp="1"/>
          </p:cNvSpPr>
          <p:nvPr>
            <p:ph type="dt" idx="50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2"/>
  </p:sldLayoutIdLst>
</p:sldMaster>
</file>

<file path=ppt/slideMasters/slideMaster17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83" name="PlaceHolder 4"/>
          <p:cNvSpPr>
            <a:spLocks noGrp="1"/>
          </p:cNvSpPr>
          <p:nvPr>
            <p:ph type="ftr" idx="50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84" name="PlaceHolder 5"/>
          <p:cNvSpPr>
            <a:spLocks noGrp="1"/>
          </p:cNvSpPr>
          <p:nvPr>
            <p:ph type="sldNum" idx="50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A5D6CBD-B147-4A03-913B-84FBAACABF5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85" name="PlaceHolder 6"/>
          <p:cNvSpPr>
            <a:spLocks noGrp="1"/>
          </p:cNvSpPr>
          <p:nvPr>
            <p:ph type="dt" idx="50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2"/>
  </p:sldLayoutIdLst>
</p:sldMaster>
</file>

<file path=ppt/slideMasters/slideMaster17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90" name="PlaceHolder 2"/>
          <p:cNvSpPr>
            <a:spLocks noGrp="1"/>
          </p:cNvSpPr>
          <p:nvPr>
            <p:ph type="ftr" idx="50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1" name="PlaceHolder 3"/>
          <p:cNvSpPr>
            <a:spLocks noGrp="1"/>
          </p:cNvSpPr>
          <p:nvPr>
            <p:ph type="sldNum" idx="50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6A71E6D-BC5C-40A1-805F-9E730DC9FBB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2" name="PlaceHolder 4"/>
          <p:cNvSpPr>
            <a:spLocks noGrp="1"/>
          </p:cNvSpPr>
          <p:nvPr>
            <p:ph type="dt" idx="50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2"/>
  </p:sldLayoutIdLst>
</p:sldMaster>
</file>

<file path=ppt/slideMasters/slideMaster17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PlaceHolder 1"/>
          <p:cNvSpPr>
            <a:spLocks noGrp="1"/>
          </p:cNvSpPr>
          <p:nvPr>
            <p:ph type="ftr" idx="50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5" name="PlaceHolder 2"/>
          <p:cNvSpPr>
            <a:spLocks noGrp="1"/>
          </p:cNvSpPr>
          <p:nvPr>
            <p:ph type="sldNum" idx="50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AF79D59-06DF-4719-BF3B-FE517661279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6" name="PlaceHolder 3"/>
          <p:cNvSpPr>
            <a:spLocks noGrp="1"/>
          </p:cNvSpPr>
          <p:nvPr>
            <p:ph type="dt" idx="50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3" r:id="rId2"/>
  </p:sldLayoutIdLst>
</p:sldMaster>
</file>

<file path=ppt/slideMasters/slideMaster17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PlaceHolder 1"/>
          <p:cNvSpPr>
            <a:spLocks noGrp="1"/>
          </p:cNvSpPr>
          <p:nvPr>
            <p:ph type="ftr" idx="51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8" name="PlaceHolder 2"/>
          <p:cNvSpPr>
            <a:spLocks noGrp="1"/>
          </p:cNvSpPr>
          <p:nvPr>
            <p:ph type="sldNum" idx="51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3D44B3C-0EA5-4580-963C-3DAD5DFFA49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99" name="PlaceHolder 3"/>
          <p:cNvSpPr>
            <a:spLocks noGrp="1"/>
          </p:cNvSpPr>
          <p:nvPr>
            <p:ph type="dt" idx="51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2"/>
  </p:sldLayoutIdLst>
</p:sldMaster>
</file>

<file path=ppt/slideMasters/slideMaster17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PlaceHolder 1"/>
          <p:cNvSpPr>
            <a:spLocks noGrp="1"/>
          </p:cNvSpPr>
          <p:nvPr>
            <p:ph type="ftr" idx="51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1" name="PlaceHolder 2"/>
          <p:cNvSpPr>
            <a:spLocks noGrp="1"/>
          </p:cNvSpPr>
          <p:nvPr>
            <p:ph type="sldNum" idx="51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4E429D6-7B57-4FCF-B5E3-08C59F219A6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2" name="PlaceHolder 3"/>
          <p:cNvSpPr>
            <a:spLocks noGrp="1"/>
          </p:cNvSpPr>
          <p:nvPr>
            <p:ph type="dt" idx="51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2"/>
  </p:sldLayoutIdLst>
</p:sldMaster>
</file>

<file path=ppt/slideMasters/slideMaster17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04" name="PlaceHolder 2"/>
          <p:cNvSpPr>
            <a:spLocks noGrp="1"/>
          </p:cNvSpPr>
          <p:nvPr>
            <p:ph type="ftr" idx="51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5" name="PlaceHolder 3"/>
          <p:cNvSpPr>
            <a:spLocks noGrp="1"/>
          </p:cNvSpPr>
          <p:nvPr>
            <p:ph type="sldNum" idx="51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0C9BF48-4A2E-4C6C-9101-C76E38C6A9D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6" name="PlaceHolder 4"/>
          <p:cNvSpPr>
            <a:spLocks noGrp="1"/>
          </p:cNvSpPr>
          <p:nvPr>
            <p:ph type="dt" idx="51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2"/>
  </p:sldLayoutIdLst>
</p:sldMaster>
</file>

<file path=ppt/slideMasters/slideMaster17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09" name="PlaceHolder 2"/>
          <p:cNvSpPr>
            <a:spLocks noGrp="1"/>
          </p:cNvSpPr>
          <p:nvPr>
            <p:ph type="ftr" idx="51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0" name="PlaceHolder 3"/>
          <p:cNvSpPr>
            <a:spLocks noGrp="1"/>
          </p:cNvSpPr>
          <p:nvPr>
            <p:ph type="sldNum" idx="52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46B3D85-5F05-43E3-BB73-8C946F18FDB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1" name="PlaceHolder 4"/>
          <p:cNvSpPr>
            <a:spLocks noGrp="1"/>
          </p:cNvSpPr>
          <p:nvPr>
            <p:ph type="dt" idx="52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2"/>
  </p:sldLayoutIdLst>
</p:sldMaster>
</file>

<file path=ppt/slideMasters/slideMaster17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1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1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17" name="PlaceHolder 4"/>
          <p:cNvSpPr>
            <a:spLocks noGrp="1"/>
          </p:cNvSpPr>
          <p:nvPr>
            <p:ph type="ftr" idx="52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8" name="PlaceHolder 5"/>
          <p:cNvSpPr>
            <a:spLocks noGrp="1"/>
          </p:cNvSpPr>
          <p:nvPr>
            <p:ph type="sldNum" idx="52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ABF4FDE-787E-464B-ADA9-F100D3D43CF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9" name="PlaceHolder 6"/>
          <p:cNvSpPr>
            <a:spLocks noGrp="1"/>
          </p:cNvSpPr>
          <p:nvPr>
            <p:ph type="dt" idx="52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2"/>
  </p:sldLayoutIdLst>
</p:sldMaster>
</file>

<file path=ppt/slideMasters/slideMaster17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PlaceHolder 1"/>
          <p:cNvSpPr>
            <a:spLocks noGrp="1"/>
          </p:cNvSpPr>
          <p:nvPr>
            <p:ph type="ftr" idx="52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24" name="PlaceHolder 2"/>
          <p:cNvSpPr>
            <a:spLocks noGrp="1"/>
          </p:cNvSpPr>
          <p:nvPr>
            <p:ph type="sldNum" idx="52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54764AA-A508-4D85-B563-99D5C824A19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25" name="PlaceHolder 3"/>
          <p:cNvSpPr>
            <a:spLocks noGrp="1"/>
          </p:cNvSpPr>
          <p:nvPr>
            <p:ph type="dt" idx="52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2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ftr" idx="4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ldNum" idx="4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2068D35-D089-492E-9FE4-E3ADE8D7870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dt" idx="5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2"/>
  </p:sldLayoutIdLst>
</p:sldMaster>
</file>

<file path=ppt/slideMasters/slideMaster18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29" name="PlaceHolder 4"/>
          <p:cNvSpPr>
            <a:spLocks noGrp="1"/>
          </p:cNvSpPr>
          <p:nvPr>
            <p:ph type="ftr" idx="52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30" name="PlaceHolder 5"/>
          <p:cNvSpPr>
            <a:spLocks noGrp="1"/>
          </p:cNvSpPr>
          <p:nvPr>
            <p:ph type="sldNum" idx="52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7074D82-98A7-4118-9566-D763905C8A8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31" name="PlaceHolder 6"/>
          <p:cNvSpPr>
            <a:spLocks noGrp="1"/>
          </p:cNvSpPr>
          <p:nvPr>
            <p:ph type="dt" idx="53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7" r:id="rId2"/>
  </p:sldLayoutIdLst>
</p:sldMaster>
</file>

<file path=ppt/slideMasters/slideMaster18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36" name="PlaceHolder 2"/>
          <p:cNvSpPr>
            <a:spLocks noGrp="1"/>
          </p:cNvSpPr>
          <p:nvPr>
            <p:ph type="ftr" idx="53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37" name="PlaceHolder 3"/>
          <p:cNvSpPr>
            <a:spLocks noGrp="1"/>
          </p:cNvSpPr>
          <p:nvPr>
            <p:ph type="sldNum" idx="53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C445C07-55A7-4FF0-B85E-EA639EB4EA5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38" name="PlaceHolder 4"/>
          <p:cNvSpPr>
            <a:spLocks noGrp="1"/>
          </p:cNvSpPr>
          <p:nvPr>
            <p:ph type="dt" idx="53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2"/>
  </p:sldLayoutIdLst>
</p:sldMaster>
</file>

<file path=ppt/slideMasters/slideMaster18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PlaceHolder 1"/>
          <p:cNvSpPr>
            <a:spLocks noGrp="1"/>
          </p:cNvSpPr>
          <p:nvPr>
            <p:ph type="ftr" idx="53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42" name="PlaceHolder 2"/>
          <p:cNvSpPr>
            <a:spLocks noGrp="1"/>
          </p:cNvSpPr>
          <p:nvPr>
            <p:ph type="sldNum" idx="53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88108DA-33E1-4627-8CC2-FA0F24FBB14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43" name="PlaceHolder 3"/>
          <p:cNvSpPr>
            <a:spLocks noGrp="1"/>
          </p:cNvSpPr>
          <p:nvPr>
            <p:ph type="dt" idx="53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2"/>
  </p:sldLayoutIdLst>
</p:sldMaster>
</file>

<file path=ppt/slideMasters/slideMaster18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5" name="PlaceHolder 2"/>
          <p:cNvSpPr>
            <a:spLocks noGrp="1"/>
          </p:cNvSpPr>
          <p:nvPr>
            <p:ph type="ftr" idx="5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46" name="PlaceHolder 3"/>
          <p:cNvSpPr>
            <a:spLocks noGrp="1"/>
          </p:cNvSpPr>
          <p:nvPr>
            <p:ph type="sldNum" idx="53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6EF3CE6-F30C-4BBE-B317-13022949800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47" name="PlaceHolder 4"/>
          <p:cNvSpPr>
            <a:spLocks noGrp="1"/>
          </p:cNvSpPr>
          <p:nvPr>
            <p:ph type="dt" idx="53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2"/>
  </p:sldLayoutIdLst>
</p:sldMaster>
</file>

<file path=ppt/slideMasters/slideMaster18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PlaceHolder 1"/>
          <p:cNvSpPr>
            <a:spLocks noGrp="1"/>
          </p:cNvSpPr>
          <p:nvPr>
            <p:ph type="ftr" idx="54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50" name="PlaceHolder 2"/>
          <p:cNvSpPr>
            <a:spLocks noGrp="1"/>
          </p:cNvSpPr>
          <p:nvPr>
            <p:ph type="sldNum" idx="54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59177A3-F834-46F3-95F3-42DACBCB5A9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51" name="PlaceHolder 3"/>
          <p:cNvSpPr>
            <a:spLocks noGrp="1"/>
          </p:cNvSpPr>
          <p:nvPr>
            <p:ph type="dt" idx="54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2"/>
  </p:sldLayoutIdLst>
</p:sldMaster>
</file>

<file path=ppt/slideMasters/slideMaster18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5" name="PlaceHolder 4"/>
          <p:cNvSpPr>
            <a:spLocks noGrp="1"/>
          </p:cNvSpPr>
          <p:nvPr>
            <p:ph type="ftr" idx="54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56" name="PlaceHolder 5"/>
          <p:cNvSpPr>
            <a:spLocks noGrp="1"/>
          </p:cNvSpPr>
          <p:nvPr>
            <p:ph type="sldNum" idx="54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9C3B5C0-E4F1-469F-BC52-A8F2E734807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57" name="PlaceHolder 6"/>
          <p:cNvSpPr>
            <a:spLocks noGrp="1"/>
          </p:cNvSpPr>
          <p:nvPr>
            <p:ph type="dt" idx="54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2"/>
  </p:sldLayoutIdLst>
</p:sldMaster>
</file>

<file path=ppt/slideMasters/slideMaster18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PlaceHolder 1"/>
          <p:cNvSpPr>
            <a:spLocks noGrp="1"/>
          </p:cNvSpPr>
          <p:nvPr>
            <p:ph type="ftr" idx="54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62" name="PlaceHolder 2"/>
          <p:cNvSpPr>
            <a:spLocks noGrp="1"/>
          </p:cNvSpPr>
          <p:nvPr>
            <p:ph type="sldNum" idx="54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F1FAFB5-4D79-42CD-BFE0-DA37923C71C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63" name="PlaceHolder 3"/>
          <p:cNvSpPr>
            <a:spLocks noGrp="1"/>
          </p:cNvSpPr>
          <p:nvPr>
            <p:ph type="dt" idx="54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9" r:id="rId2"/>
  </p:sldLayoutIdLst>
</p:sldMaster>
</file>

<file path=ppt/slideMasters/slideMaster18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65" name="PlaceHolder 2"/>
          <p:cNvSpPr>
            <a:spLocks noGrp="1"/>
          </p:cNvSpPr>
          <p:nvPr>
            <p:ph type="ftr" idx="54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66" name="PlaceHolder 3"/>
          <p:cNvSpPr>
            <a:spLocks noGrp="1"/>
          </p:cNvSpPr>
          <p:nvPr>
            <p:ph type="sldNum" idx="55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29554C9-227F-4831-80A2-DBF38E77F05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67" name="PlaceHolder 4"/>
          <p:cNvSpPr>
            <a:spLocks noGrp="1"/>
          </p:cNvSpPr>
          <p:nvPr>
            <p:ph type="dt" idx="55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2"/>
  </p:sldLayoutIdLst>
</p:sldMaster>
</file>

<file path=ppt/slideMasters/slideMaster18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71" name="PlaceHolder 2"/>
          <p:cNvSpPr>
            <a:spLocks noGrp="1"/>
          </p:cNvSpPr>
          <p:nvPr>
            <p:ph type="ftr" idx="5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72" name="PlaceHolder 3"/>
          <p:cNvSpPr>
            <a:spLocks noGrp="1"/>
          </p:cNvSpPr>
          <p:nvPr>
            <p:ph type="sldNum" idx="5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C36EC37-D675-48D8-BB88-F42ADC34D86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73" name="PlaceHolder 4"/>
          <p:cNvSpPr>
            <a:spLocks noGrp="1"/>
          </p:cNvSpPr>
          <p:nvPr>
            <p:ph type="dt" idx="5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2"/>
  </p:sldLayoutIdLst>
</p:sldMaster>
</file>

<file path=ppt/slideMasters/slideMaster18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PlaceHolder 1"/>
          <p:cNvSpPr>
            <a:spLocks noGrp="1"/>
          </p:cNvSpPr>
          <p:nvPr>
            <p:ph type="ftr" idx="5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76" name="PlaceHolder 2"/>
          <p:cNvSpPr>
            <a:spLocks noGrp="1"/>
          </p:cNvSpPr>
          <p:nvPr>
            <p:ph type="sldNum" idx="5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B8E7774-48C1-4045-A6A0-2FC72013BE7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77" name="PlaceHolder 3"/>
          <p:cNvSpPr>
            <a:spLocks noGrp="1"/>
          </p:cNvSpPr>
          <p:nvPr>
            <p:ph type="dt" idx="5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5" r:id="rId2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ftr" idx="5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sldNum" idx="5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914C640-D662-4A8A-9D5B-F0A6837197E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 idx="5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2"/>
  </p:sldLayoutIdLst>
</p:sldMaster>
</file>

<file path=ppt/slideMasters/slideMaster19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79" name="PlaceHolder 2"/>
          <p:cNvSpPr>
            <a:spLocks noGrp="1"/>
          </p:cNvSpPr>
          <p:nvPr>
            <p:ph type="ftr" idx="5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80" name="PlaceHolder 3"/>
          <p:cNvSpPr>
            <a:spLocks noGrp="1"/>
          </p:cNvSpPr>
          <p:nvPr>
            <p:ph type="sldNum" idx="5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476D14E-82A9-42E8-8271-2599AAB18E2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81" name="PlaceHolder 4"/>
          <p:cNvSpPr>
            <a:spLocks noGrp="1"/>
          </p:cNvSpPr>
          <p:nvPr>
            <p:ph type="dt" idx="5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2"/>
  </p:sldLayoutIdLst>
</p:sldMaster>
</file>

<file path=ppt/slideMasters/slideMaster19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8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8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86" name="PlaceHolder 4"/>
          <p:cNvSpPr>
            <a:spLocks noGrp="1"/>
          </p:cNvSpPr>
          <p:nvPr>
            <p:ph type="ftr" idx="5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87" name="PlaceHolder 5"/>
          <p:cNvSpPr>
            <a:spLocks noGrp="1"/>
          </p:cNvSpPr>
          <p:nvPr>
            <p:ph type="sldNum" idx="5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7435CE5-13E4-41CB-AD9E-5F933BB3AEC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88" name="PlaceHolder 6"/>
          <p:cNvSpPr>
            <a:spLocks noGrp="1"/>
          </p:cNvSpPr>
          <p:nvPr>
            <p:ph type="dt" idx="5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2"/>
  </p:sldLayoutIdLst>
</p:sldMaster>
</file>

<file path=ppt/slideMasters/slideMaster19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93" name="PlaceHolder 2"/>
          <p:cNvSpPr>
            <a:spLocks noGrp="1"/>
          </p:cNvSpPr>
          <p:nvPr>
            <p:ph type="ftr" idx="5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94" name="PlaceHolder 3"/>
          <p:cNvSpPr>
            <a:spLocks noGrp="1"/>
          </p:cNvSpPr>
          <p:nvPr>
            <p:ph type="sldNum" idx="5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C8EED43-ADB5-4DFA-BDA6-5433F40FD02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95" name="PlaceHolder 4"/>
          <p:cNvSpPr>
            <a:spLocks noGrp="1"/>
          </p:cNvSpPr>
          <p:nvPr>
            <p:ph type="dt" idx="5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1" r:id="rId2"/>
  </p:sldLayoutIdLst>
</p:sldMaster>
</file>

<file path=ppt/slideMasters/slideMaster19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PlaceHolder 1"/>
          <p:cNvSpPr>
            <a:spLocks noGrp="1"/>
          </p:cNvSpPr>
          <p:nvPr>
            <p:ph type="ftr" idx="5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99" name="PlaceHolder 2"/>
          <p:cNvSpPr>
            <a:spLocks noGrp="1"/>
          </p:cNvSpPr>
          <p:nvPr>
            <p:ph type="sldNum" idx="5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6799EEC-B21C-4798-9C83-D2AA34EB8CA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00" name="PlaceHolder 3"/>
          <p:cNvSpPr>
            <a:spLocks noGrp="1"/>
          </p:cNvSpPr>
          <p:nvPr>
            <p:ph type="dt" idx="5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2"/>
  </p:sldLayoutIdLst>
</p:sldMaster>
</file>

<file path=ppt/slideMasters/slideMaster19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04" name="PlaceHolder 4"/>
          <p:cNvSpPr>
            <a:spLocks noGrp="1"/>
          </p:cNvSpPr>
          <p:nvPr>
            <p:ph type="ftr" idx="5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05" name="PlaceHolder 5"/>
          <p:cNvSpPr>
            <a:spLocks noGrp="1"/>
          </p:cNvSpPr>
          <p:nvPr>
            <p:ph type="sldNum" idx="5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E772BD7-81EB-41ED-8503-02A5C99FF40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06" name="PlaceHolder 6"/>
          <p:cNvSpPr>
            <a:spLocks noGrp="1"/>
          </p:cNvSpPr>
          <p:nvPr>
            <p:ph type="dt" idx="5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2"/>
  </p:sldLayoutIdLst>
</p:sldMaster>
</file>

<file path=ppt/slideMasters/slideMaster19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PlaceHolder 1"/>
          <p:cNvSpPr>
            <a:spLocks noGrp="1"/>
          </p:cNvSpPr>
          <p:nvPr>
            <p:ph type="ftr" idx="5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11" name="PlaceHolder 2"/>
          <p:cNvSpPr>
            <a:spLocks noGrp="1"/>
          </p:cNvSpPr>
          <p:nvPr>
            <p:ph type="sldNum" idx="5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1F197C2-2735-4050-90A0-2AA552C84F3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12" name="PlaceHolder 3"/>
          <p:cNvSpPr>
            <a:spLocks noGrp="1"/>
          </p:cNvSpPr>
          <p:nvPr>
            <p:ph type="dt" idx="5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7" r:id="rId2"/>
  </p:sldLayoutIdLst>
</p:sldMaster>
</file>

<file path=ppt/slideMasters/slideMaster19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14" name="PlaceHolder 2"/>
          <p:cNvSpPr>
            <a:spLocks noGrp="1"/>
          </p:cNvSpPr>
          <p:nvPr>
            <p:ph type="ftr" idx="5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15" name="PlaceHolder 3"/>
          <p:cNvSpPr>
            <a:spLocks noGrp="1"/>
          </p:cNvSpPr>
          <p:nvPr>
            <p:ph type="sldNum" idx="5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1E686D8-BC32-418B-8408-312A341533F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16" name="PlaceHolder 4"/>
          <p:cNvSpPr>
            <a:spLocks noGrp="1"/>
          </p:cNvSpPr>
          <p:nvPr>
            <p:ph type="dt" idx="5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2"/>
  </p:sldLayoutIdLst>
</p:sldMaster>
</file>

<file path=ppt/slideMasters/slideMaster19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PlaceHolder 1"/>
          <p:cNvSpPr>
            <a:spLocks noGrp="1"/>
          </p:cNvSpPr>
          <p:nvPr>
            <p:ph type="ftr" idx="5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0" name="PlaceHolder 2"/>
          <p:cNvSpPr>
            <a:spLocks noGrp="1"/>
          </p:cNvSpPr>
          <p:nvPr>
            <p:ph type="sldNum" idx="5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2B807B0-5090-445F-94E6-4D668AF2E24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1" name="PlaceHolder 3"/>
          <p:cNvSpPr>
            <a:spLocks noGrp="1"/>
          </p:cNvSpPr>
          <p:nvPr>
            <p:ph type="dt" idx="5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2"/>
  </p:sldLayoutIdLst>
</p:sldMaster>
</file>

<file path=ppt/slideMasters/slideMaster19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23" name="PlaceHolder 2"/>
          <p:cNvSpPr>
            <a:spLocks noGrp="1"/>
          </p:cNvSpPr>
          <p:nvPr>
            <p:ph type="ftr" idx="5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4" name="PlaceHolder 3"/>
          <p:cNvSpPr>
            <a:spLocks noGrp="1"/>
          </p:cNvSpPr>
          <p:nvPr>
            <p:ph type="sldNum" idx="5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ECA876A-9FDE-4B4F-8275-BB9B8CF6A00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5" name="PlaceHolder 4"/>
          <p:cNvSpPr>
            <a:spLocks noGrp="1"/>
          </p:cNvSpPr>
          <p:nvPr>
            <p:ph type="dt" idx="5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2"/>
  </p:sldLayoutIdLst>
</p:sldMaster>
</file>

<file path=ppt/slideMasters/slideMaster19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PlaceHolder 1"/>
          <p:cNvSpPr>
            <a:spLocks noGrp="1"/>
          </p:cNvSpPr>
          <p:nvPr>
            <p:ph type="ftr" idx="5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8" name="PlaceHolder 2"/>
          <p:cNvSpPr>
            <a:spLocks noGrp="1"/>
          </p:cNvSpPr>
          <p:nvPr>
            <p:ph type="sldNum" idx="5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02590D2-83F6-4FBD-A111-C08CFBBBE0E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9" name="PlaceHolder 3"/>
          <p:cNvSpPr>
            <a:spLocks noGrp="1"/>
          </p:cNvSpPr>
          <p:nvPr>
            <p:ph type="dt" idx="5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Shape 8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7" name="Shape 9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8" name="PlaceHolder 1"/>
          <p:cNvSpPr>
            <a:spLocks noGrp="1"/>
          </p:cNvSpPr>
          <p:nvPr>
            <p:ph type="ftr" idx="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ftr" idx="5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sldNum" idx="5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F24FCDC-752C-4B76-9616-98AB7EC41B5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dt" idx="5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2"/>
  </p:sldLayoutIdLst>
</p:sldMaster>
</file>

<file path=ppt/slideMasters/slideMaster20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3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33" name="PlaceHolder 4"/>
          <p:cNvSpPr>
            <a:spLocks noGrp="1"/>
          </p:cNvSpPr>
          <p:nvPr>
            <p:ph type="ftr" idx="5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34" name="PlaceHolder 5"/>
          <p:cNvSpPr>
            <a:spLocks noGrp="1"/>
          </p:cNvSpPr>
          <p:nvPr>
            <p:ph type="sldNum" idx="5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79D5148-DDD8-4D0B-A25E-0E639C1B7C5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35" name="PlaceHolder 6"/>
          <p:cNvSpPr>
            <a:spLocks noGrp="1"/>
          </p:cNvSpPr>
          <p:nvPr>
            <p:ph type="dt" idx="5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2"/>
  </p:sldLayoutIdLst>
</p:sldMaster>
</file>

<file path=ppt/slideMasters/slideMaster20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40" name="PlaceHolder 2"/>
          <p:cNvSpPr>
            <a:spLocks noGrp="1"/>
          </p:cNvSpPr>
          <p:nvPr>
            <p:ph type="ftr" idx="5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41" name="PlaceHolder 3"/>
          <p:cNvSpPr>
            <a:spLocks noGrp="1"/>
          </p:cNvSpPr>
          <p:nvPr>
            <p:ph type="sldNum" idx="5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1383BE3-A0DC-4A7D-A301-3FA7FECEA1E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42" name="PlaceHolder 4"/>
          <p:cNvSpPr>
            <a:spLocks noGrp="1"/>
          </p:cNvSpPr>
          <p:nvPr>
            <p:ph type="dt" idx="5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2"/>
  </p:sldLayoutIdLst>
</p:sldMaster>
</file>

<file path=ppt/slideMasters/slideMaster20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PlaceHolder 1"/>
          <p:cNvSpPr>
            <a:spLocks noGrp="1"/>
          </p:cNvSpPr>
          <p:nvPr>
            <p:ph type="ftr" idx="5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46" name="PlaceHolder 2"/>
          <p:cNvSpPr>
            <a:spLocks noGrp="1"/>
          </p:cNvSpPr>
          <p:nvPr>
            <p:ph type="sldNum" idx="5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6054D09-F0DF-4170-BC66-1E938129848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47" name="PlaceHolder 3"/>
          <p:cNvSpPr>
            <a:spLocks noGrp="1"/>
          </p:cNvSpPr>
          <p:nvPr>
            <p:ph type="dt" idx="5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2"/>
  </p:sldLayoutIdLst>
</p:sldMaster>
</file>

<file path=ppt/slideMasters/slideMaster20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49" name="PlaceHolder 2"/>
          <p:cNvSpPr>
            <a:spLocks noGrp="1"/>
          </p:cNvSpPr>
          <p:nvPr>
            <p:ph type="ftr" idx="5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50" name="PlaceHolder 3"/>
          <p:cNvSpPr>
            <a:spLocks noGrp="1"/>
          </p:cNvSpPr>
          <p:nvPr>
            <p:ph type="sldNum" idx="5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1F9A36F-76D7-489F-8435-810DCE3D245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51" name="PlaceHolder 4"/>
          <p:cNvSpPr>
            <a:spLocks noGrp="1"/>
          </p:cNvSpPr>
          <p:nvPr>
            <p:ph type="dt" idx="5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2"/>
  </p:sldLayoutIdLst>
</p:sldMaster>
</file>

<file path=ppt/slideMasters/slideMaster20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54" name="PlaceHolder 2"/>
          <p:cNvSpPr>
            <a:spLocks noGrp="1"/>
          </p:cNvSpPr>
          <p:nvPr>
            <p:ph type="ftr" idx="6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55" name="PlaceHolder 3"/>
          <p:cNvSpPr>
            <a:spLocks noGrp="1"/>
          </p:cNvSpPr>
          <p:nvPr>
            <p:ph type="sldNum" idx="6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FC9D95B-CBD0-4179-A09A-CD8C426237A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56" name="PlaceHolder 4"/>
          <p:cNvSpPr>
            <a:spLocks noGrp="1"/>
          </p:cNvSpPr>
          <p:nvPr>
            <p:ph type="dt" idx="6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2"/>
  </p:sldLayoutIdLst>
</p:sldMaster>
</file>

<file path=ppt/slideMasters/slideMaster20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PlaceHolder 1"/>
          <p:cNvSpPr>
            <a:spLocks noGrp="1"/>
          </p:cNvSpPr>
          <p:nvPr>
            <p:ph type="ftr" idx="6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0" name="PlaceHolder 2"/>
          <p:cNvSpPr>
            <a:spLocks noGrp="1"/>
          </p:cNvSpPr>
          <p:nvPr>
            <p:ph type="sldNum" idx="6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4730063-B7DC-4CA1-9843-1BF777F89F4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1" name="PlaceHolder 3"/>
          <p:cNvSpPr>
            <a:spLocks noGrp="1"/>
          </p:cNvSpPr>
          <p:nvPr>
            <p:ph type="dt" idx="6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2"/>
  </p:sldLayoutIdLst>
</p:sldMaster>
</file>

<file path=ppt/slideMasters/slideMaster20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PlaceHolder 1"/>
          <p:cNvSpPr>
            <a:spLocks noGrp="1"/>
          </p:cNvSpPr>
          <p:nvPr>
            <p:ph type="ftr" idx="6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3" name="PlaceHolder 2"/>
          <p:cNvSpPr>
            <a:spLocks noGrp="1"/>
          </p:cNvSpPr>
          <p:nvPr>
            <p:ph type="sldNum" idx="6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F78E95F-3369-4F80-9338-E668502A774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4" name="PlaceHolder 3"/>
          <p:cNvSpPr>
            <a:spLocks noGrp="1"/>
          </p:cNvSpPr>
          <p:nvPr>
            <p:ph type="dt" idx="6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2"/>
  </p:sldLayoutIdLst>
</p:sldMaster>
</file>

<file path=ppt/slideMasters/slideMaster20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6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6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68" name="PlaceHolder 4"/>
          <p:cNvSpPr>
            <a:spLocks noGrp="1"/>
          </p:cNvSpPr>
          <p:nvPr>
            <p:ph type="ftr" idx="6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69" name="PlaceHolder 5"/>
          <p:cNvSpPr>
            <a:spLocks noGrp="1"/>
          </p:cNvSpPr>
          <p:nvPr>
            <p:ph type="sldNum" idx="6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C5A9BC-2719-47AC-BC75-88011E63671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70" name="PlaceHolder 6"/>
          <p:cNvSpPr>
            <a:spLocks noGrp="1"/>
          </p:cNvSpPr>
          <p:nvPr>
            <p:ph type="dt" idx="6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1" r:id="rId2"/>
  </p:sldLayoutIdLst>
</p:sldMaster>
</file>

<file path=ppt/slideMasters/slideMaster20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75" name="PlaceHolder 2"/>
          <p:cNvSpPr>
            <a:spLocks noGrp="1"/>
          </p:cNvSpPr>
          <p:nvPr>
            <p:ph type="ftr" idx="6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76" name="PlaceHolder 3"/>
          <p:cNvSpPr>
            <a:spLocks noGrp="1"/>
          </p:cNvSpPr>
          <p:nvPr>
            <p:ph type="sldNum" idx="6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A61EC0B-94BB-409C-8006-5D15E60E688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77" name="PlaceHolder 4"/>
          <p:cNvSpPr>
            <a:spLocks noGrp="1"/>
          </p:cNvSpPr>
          <p:nvPr>
            <p:ph type="dt" idx="6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2"/>
  </p:sldLayoutIdLst>
</p:sldMaster>
</file>

<file path=ppt/slideMasters/slideMaster20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PlaceHolder 1"/>
          <p:cNvSpPr>
            <a:spLocks noGrp="1"/>
          </p:cNvSpPr>
          <p:nvPr>
            <p:ph type="ftr" idx="6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80" name="PlaceHolder 2"/>
          <p:cNvSpPr>
            <a:spLocks noGrp="1"/>
          </p:cNvSpPr>
          <p:nvPr>
            <p:ph type="sldNum" idx="6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6979549-0CC3-453F-A663-C1FF05105C8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81" name="PlaceHolder 3"/>
          <p:cNvSpPr>
            <a:spLocks noGrp="1"/>
          </p:cNvSpPr>
          <p:nvPr>
            <p:ph type="dt" idx="6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2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ftr" idx="5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7" name="PlaceHolder 5"/>
          <p:cNvSpPr>
            <a:spLocks noGrp="1"/>
          </p:cNvSpPr>
          <p:nvPr>
            <p:ph type="sldNum" idx="5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325BE0C-B947-4BC3-B36E-B282D6976BF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8" name="PlaceHolder 6"/>
          <p:cNvSpPr>
            <a:spLocks noGrp="1"/>
          </p:cNvSpPr>
          <p:nvPr>
            <p:ph type="dt" idx="5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2"/>
  </p:sldLayoutIdLst>
</p:sldMaster>
</file>

<file path=ppt/slideMasters/slideMaster2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85" name="PlaceHolder 4"/>
          <p:cNvSpPr>
            <a:spLocks noGrp="1"/>
          </p:cNvSpPr>
          <p:nvPr>
            <p:ph type="ftr" idx="6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86" name="PlaceHolder 5"/>
          <p:cNvSpPr>
            <a:spLocks noGrp="1"/>
          </p:cNvSpPr>
          <p:nvPr>
            <p:ph type="sldNum" idx="6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AF5CD27-AEEC-430A-80F4-EF99F3086AC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87" name="PlaceHolder 6"/>
          <p:cNvSpPr>
            <a:spLocks noGrp="1"/>
          </p:cNvSpPr>
          <p:nvPr>
            <p:ph type="dt" idx="6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2"/>
  </p:sldLayoutIdLst>
</p:sldMaster>
</file>

<file path=ppt/slideMasters/slideMaster2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PlaceHolder 1"/>
          <p:cNvSpPr>
            <a:spLocks noGrp="1"/>
          </p:cNvSpPr>
          <p:nvPr>
            <p:ph type="ftr" idx="6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92" name="PlaceHolder 2"/>
          <p:cNvSpPr>
            <a:spLocks noGrp="1"/>
          </p:cNvSpPr>
          <p:nvPr>
            <p:ph type="sldNum" idx="6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255F28D-0984-414D-8732-3E9BF4C1719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93" name="PlaceHolder 3"/>
          <p:cNvSpPr>
            <a:spLocks noGrp="1"/>
          </p:cNvSpPr>
          <p:nvPr>
            <p:ph type="dt" idx="6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2"/>
  </p:sldLayoutIdLst>
</p:sldMaster>
</file>

<file path=ppt/slideMasters/slideMaster2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95" name="PlaceHolder 2"/>
          <p:cNvSpPr>
            <a:spLocks noGrp="1"/>
          </p:cNvSpPr>
          <p:nvPr>
            <p:ph type="ftr" idx="6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96" name="PlaceHolder 3"/>
          <p:cNvSpPr>
            <a:spLocks noGrp="1"/>
          </p:cNvSpPr>
          <p:nvPr>
            <p:ph type="sldNum" idx="6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8629C19-537E-4A20-9FBF-33EAEB851F7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97" name="PlaceHolder 4"/>
          <p:cNvSpPr>
            <a:spLocks noGrp="1"/>
          </p:cNvSpPr>
          <p:nvPr>
            <p:ph type="dt" idx="6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2"/>
  </p:sldLayoutIdLst>
</p:sldMaster>
</file>

<file path=ppt/slideMasters/slideMaster2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00" name="PlaceHolder 2"/>
          <p:cNvSpPr>
            <a:spLocks noGrp="1"/>
          </p:cNvSpPr>
          <p:nvPr>
            <p:ph type="ftr" idx="6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1" name="PlaceHolder 3"/>
          <p:cNvSpPr>
            <a:spLocks noGrp="1"/>
          </p:cNvSpPr>
          <p:nvPr>
            <p:ph type="sldNum" idx="62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8192728-1A75-4C7C-B211-F3AC9C97F89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2" name="PlaceHolder 4"/>
          <p:cNvSpPr>
            <a:spLocks noGrp="1"/>
          </p:cNvSpPr>
          <p:nvPr>
            <p:ph type="dt" idx="62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2"/>
  </p:sldLayoutIdLst>
</p:sldMaster>
</file>

<file path=ppt/slideMasters/slideMaster2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PlaceHolder 1"/>
          <p:cNvSpPr>
            <a:spLocks noGrp="1"/>
          </p:cNvSpPr>
          <p:nvPr>
            <p:ph type="ftr" idx="63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6" name="PlaceHolder 2"/>
          <p:cNvSpPr>
            <a:spLocks noGrp="1"/>
          </p:cNvSpPr>
          <p:nvPr>
            <p:ph type="sldNum" idx="63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E5C15FC-D6EB-4D81-8602-6CC18DBBEAD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7" name="PlaceHolder 3"/>
          <p:cNvSpPr>
            <a:spLocks noGrp="1"/>
          </p:cNvSpPr>
          <p:nvPr>
            <p:ph type="dt" idx="63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8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09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2"/>
  </p:sldLayoutIdLst>
</p:sldMaster>
</file>

<file path=ppt/slideMasters/slideMaster2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11" name="PlaceHolder 2"/>
          <p:cNvSpPr>
            <a:spLocks noGrp="1"/>
          </p:cNvSpPr>
          <p:nvPr>
            <p:ph type="ftr" idx="63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12" name="PlaceHolder 3"/>
          <p:cNvSpPr>
            <a:spLocks noGrp="1"/>
          </p:cNvSpPr>
          <p:nvPr>
            <p:ph type="sldNum" idx="63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414A1F8-1758-467F-B18C-3826D1387B3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13" name="PlaceHolder 4"/>
          <p:cNvSpPr>
            <a:spLocks noGrp="1"/>
          </p:cNvSpPr>
          <p:nvPr>
            <p:ph type="dt" idx="63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2"/>
  </p:sldLayoutIdLst>
</p:sldMaster>
</file>

<file path=ppt/slideMasters/slideMaster2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16" name="PlaceHolder 2"/>
          <p:cNvSpPr>
            <a:spLocks noGrp="1"/>
          </p:cNvSpPr>
          <p:nvPr>
            <p:ph type="ftr" idx="63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17" name="PlaceHolder 3"/>
          <p:cNvSpPr>
            <a:spLocks noGrp="1"/>
          </p:cNvSpPr>
          <p:nvPr>
            <p:ph type="sldNum" idx="63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B97954D-58FF-4129-BA5C-BE167EC4900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18" name="PlaceHolder 4"/>
          <p:cNvSpPr>
            <a:spLocks noGrp="1"/>
          </p:cNvSpPr>
          <p:nvPr>
            <p:ph type="dt" idx="63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2"/>
  </p:sldLayoutIdLst>
</p:sldMaster>
</file>

<file path=ppt/slideMasters/slideMaster2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21" name="PlaceHolder 2"/>
          <p:cNvSpPr>
            <a:spLocks noGrp="1"/>
          </p:cNvSpPr>
          <p:nvPr>
            <p:ph type="ftr" idx="63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2" name="PlaceHolder 3"/>
          <p:cNvSpPr>
            <a:spLocks noGrp="1"/>
          </p:cNvSpPr>
          <p:nvPr>
            <p:ph type="sldNum" idx="64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D4D17F4-C37C-4E75-B7DD-0FB07DD8DFF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3" name="PlaceHolder 4"/>
          <p:cNvSpPr>
            <a:spLocks noGrp="1"/>
          </p:cNvSpPr>
          <p:nvPr>
            <p:ph type="dt" idx="64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2"/>
  </p:sldLayoutIdLst>
</p:sldMaster>
</file>

<file path=ppt/slideMasters/slideMaster2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PlaceHolder 1"/>
          <p:cNvSpPr>
            <a:spLocks noGrp="1"/>
          </p:cNvSpPr>
          <p:nvPr>
            <p:ph type="ftr" idx="64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6" name="PlaceHolder 2"/>
          <p:cNvSpPr>
            <a:spLocks noGrp="1"/>
          </p:cNvSpPr>
          <p:nvPr>
            <p:ph type="sldNum" idx="64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D637473-697A-4BE1-9D33-8333918D021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7" name="PlaceHolder 3"/>
          <p:cNvSpPr>
            <a:spLocks noGrp="1"/>
          </p:cNvSpPr>
          <p:nvPr>
            <p:ph type="dt" idx="64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2"/>
  </p:sldLayoutIdLst>
</p:sldMaster>
</file>

<file path=ppt/slideMasters/slideMaster2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PlaceHolder 1"/>
          <p:cNvSpPr>
            <a:spLocks noGrp="1"/>
          </p:cNvSpPr>
          <p:nvPr>
            <p:ph type="ftr" idx="64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29" name="PlaceHolder 2"/>
          <p:cNvSpPr>
            <a:spLocks noGrp="1"/>
          </p:cNvSpPr>
          <p:nvPr>
            <p:ph type="sldNum" idx="64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C548033-D357-4F7D-AB66-DCCC5905053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30" name="PlaceHolder 3"/>
          <p:cNvSpPr>
            <a:spLocks noGrp="1"/>
          </p:cNvSpPr>
          <p:nvPr>
            <p:ph type="dt" idx="64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2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ftr" idx="6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ldNum" idx="6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72B0F71-1BAA-4825-BC6F-4E99DDDF1DF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dt" idx="6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2"/>
  </p:sldLayoutIdLst>
</p:sldMaster>
</file>

<file path=ppt/slideMasters/slideMaster2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PlaceHolder 1"/>
          <p:cNvSpPr>
            <a:spLocks noGrp="1"/>
          </p:cNvSpPr>
          <p:nvPr>
            <p:ph type="ftr" idx="64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32" name="PlaceHolder 2"/>
          <p:cNvSpPr>
            <a:spLocks noGrp="1"/>
          </p:cNvSpPr>
          <p:nvPr>
            <p:ph type="sldNum" idx="64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237E07A-8583-4B68-B69A-FBDFF5E9C45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33" name="PlaceHolder 3"/>
          <p:cNvSpPr>
            <a:spLocks noGrp="1"/>
          </p:cNvSpPr>
          <p:nvPr>
            <p:ph type="dt" idx="65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2"/>
  </p:sldLayoutIdLst>
</p:sldMaster>
</file>

<file path=ppt/slideMasters/slideMaster2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Shape 332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35" name="Shape 333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136" name="Shape 334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137" name="PlaceHolder 1"/>
          <p:cNvSpPr>
            <a:spLocks noGrp="1"/>
          </p:cNvSpPr>
          <p:nvPr>
            <p:ph type="ftr" idx="65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2"/>
  </p:sldLayoutIdLst>
</p:sldMaster>
</file>

<file path=ppt/slideMasters/slideMaster2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PlaceHolder 1"/>
          <p:cNvSpPr>
            <a:spLocks noGrp="1"/>
          </p:cNvSpPr>
          <p:nvPr>
            <p:ph type="ftr" idx="6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39" name="PlaceHolder 2"/>
          <p:cNvSpPr>
            <a:spLocks noGrp="1"/>
          </p:cNvSpPr>
          <p:nvPr>
            <p:ph type="sldNum" idx="6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AA4C9B2-88F4-433D-8A9D-5352B6C6809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40" name="PlaceHolder 3"/>
          <p:cNvSpPr>
            <a:spLocks noGrp="1"/>
          </p:cNvSpPr>
          <p:nvPr>
            <p:ph type="dt" idx="6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2"/>
  </p:sldLayoutIdLst>
</p:sldMaster>
</file>

<file path=ppt/slideMasters/slideMaster2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PlaceHolder 1"/>
          <p:cNvSpPr>
            <a:spLocks noGrp="1"/>
          </p:cNvSpPr>
          <p:nvPr>
            <p:ph type="ftr" idx="6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42" name="PlaceHolder 2"/>
          <p:cNvSpPr>
            <a:spLocks noGrp="1"/>
          </p:cNvSpPr>
          <p:nvPr>
            <p:ph type="sldNum" idx="6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8A52700-5204-4962-A0AB-697F41B8AAE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43" name="PlaceHolder 3"/>
          <p:cNvSpPr>
            <a:spLocks noGrp="1"/>
          </p:cNvSpPr>
          <p:nvPr>
            <p:ph type="dt" idx="6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2"/>
  </p:sldLayoutIdLst>
</p:sldMaster>
</file>

<file path=ppt/slideMasters/slideMaster2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45" name="PlaceHolder 2"/>
          <p:cNvSpPr>
            <a:spLocks noGrp="1"/>
          </p:cNvSpPr>
          <p:nvPr>
            <p:ph type="ftr" idx="6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46" name="PlaceHolder 3"/>
          <p:cNvSpPr>
            <a:spLocks noGrp="1"/>
          </p:cNvSpPr>
          <p:nvPr>
            <p:ph type="sldNum" idx="6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D392F91-2CA4-488F-9D61-BA35CCB8894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47" name="PlaceHolder 4"/>
          <p:cNvSpPr>
            <a:spLocks noGrp="1"/>
          </p:cNvSpPr>
          <p:nvPr>
            <p:ph type="dt" idx="6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2"/>
  </p:sldLayoutIdLst>
</p:sldMaster>
</file>

<file path=ppt/slideMasters/slideMaster2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51" name="PlaceHolder 2"/>
          <p:cNvSpPr>
            <a:spLocks noGrp="1"/>
          </p:cNvSpPr>
          <p:nvPr>
            <p:ph type="ftr" idx="6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52" name="PlaceHolder 3"/>
          <p:cNvSpPr>
            <a:spLocks noGrp="1"/>
          </p:cNvSpPr>
          <p:nvPr>
            <p:ph type="sldNum" idx="6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88540AA-1B1A-4D43-BB55-67AE4B0A89C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53" name="PlaceHolder 4"/>
          <p:cNvSpPr>
            <a:spLocks noGrp="1"/>
          </p:cNvSpPr>
          <p:nvPr>
            <p:ph type="dt" idx="6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7" r:id="rId2"/>
  </p:sldLayoutIdLst>
</p:sldMaster>
</file>

<file path=ppt/slideMasters/slideMaster2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57" name="PlaceHolder 2"/>
          <p:cNvSpPr>
            <a:spLocks noGrp="1"/>
          </p:cNvSpPr>
          <p:nvPr>
            <p:ph type="ftr" idx="6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58" name="PlaceHolder 3"/>
          <p:cNvSpPr>
            <a:spLocks noGrp="1"/>
          </p:cNvSpPr>
          <p:nvPr>
            <p:ph type="sldNum" idx="6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35BB1F7-DE8A-4628-839D-0C902A1D715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59" name="PlaceHolder 4"/>
          <p:cNvSpPr>
            <a:spLocks noGrp="1"/>
          </p:cNvSpPr>
          <p:nvPr>
            <p:ph type="dt" idx="6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2"/>
  </p:sldLayoutIdLst>
</p:sldMaster>
</file>

<file path=ppt/slideMasters/slideMaster2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62" name="PlaceHolder 2"/>
          <p:cNvSpPr>
            <a:spLocks noGrp="1"/>
          </p:cNvSpPr>
          <p:nvPr>
            <p:ph type="ftr" idx="6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63" name="PlaceHolder 3"/>
          <p:cNvSpPr>
            <a:spLocks noGrp="1"/>
          </p:cNvSpPr>
          <p:nvPr>
            <p:ph type="sldNum" idx="6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9E2FBA8-C9BF-49BA-8BB7-A5A32201DD6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64" name="PlaceHolder 4"/>
          <p:cNvSpPr>
            <a:spLocks noGrp="1"/>
          </p:cNvSpPr>
          <p:nvPr>
            <p:ph type="dt" idx="6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2"/>
  </p:sldLayoutIdLst>
</p:sldMaster>
</file>

<file path=ppt/slideMasters/slideMaster2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68" name="PlaceHolder 2"/>
          <p:cNvSpPr>
            <a:spLocks noGrp="1"/>
          </p:cNvSpPr>
          <p:nvPr>
            <p:ph type="ftr" idx="6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69" name="PlaceHolder 3"/>
          <p:cNvSpPr>
            <a:spLocks noGrp="1"/>
          </p:cNvSpPr>
          <p:nvPr>
            <p:ph type="sldNum" idx="6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84E2FC6-55DB-4548-8A8E-6581F83FEC2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0" name="PlaceHolder 4"/>
          <p:cNvSpPr>
            <a:spLocks noGrp="1"/>
          </p:cNvSpPr>
          <p:nvPr>
            <p:ph type="dt" idx="6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2"/>
  </p:sldLayoutIdLst>
</p:sldMaster>
</file>

<file path=ppt/slideMasters/slideMaster2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PlaceHolder 1"/>
          <p:cNvSpPr>
            <a:spLocks noGrp="1"/>
          </p:cNvSpPr>
          <p:nvPr>
            <p:ph type="ftr" idx="6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4" name="PlaceHolder 2"/>
          <p:cNvSpPr>
            <a:spLocks noGrp="1"/>
          </p:cNvSpPr>
          <p:nvPr>
            <p:ph type="sldNum" idx="6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4ADE905-99F0-4847-A299-36224EF29CA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5" name="PlaceHolder 3"/>
          <p:cNvSpPr>
            <a:spLocks noGrp="1"/>
          </p:cNvSpPr>
          <p:nvPr>
            <p:ph type="dt" idx="6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2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ftr" idx="6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sldNum" idx="6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1DD6D76-E5E3-4AC3-AE02-4DCAF68EDE3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" name="PlaceHolder 6"/>
          <p:cNvSpPr>
            <a:spLocks noGrp="1"/>
          </p:cNvSpPr>
          <p:nvPr>
            <p:ph type="dt" idx="6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2"/>
  </p:sldLayoutIdLst>
</p:sldMaster>
</file>

<file path=ppt/slideMasters/slideMaster2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77" name="PlaceHolder 2"/>
          <p:cNvSpPr>
            <a:spLocks noGrp="1"/>
          </p:cNvSpPr>
          <p:nvPr>
            <p:ph type="ftr" idx="6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8" name="PlaceHolder 3"/>
          <p:cNvSpPr>
            <a:spLocks noGrp="1"/>
          </p:cNvSpPr>
          <p:nvPr>
            <p:ph type="sldNum" idx="6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2CE7B56-7301-4D54-A10A-36DFFC0FBCB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9" name="PlaceHolder 4"/>
          <p:cNvSpPr>
            <a:spLocks noGrp="1"/>
          </p:cNvSpPr>
          <p:nvPr>
            <p:ph type="dt" idx="6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7" r:id="rId2"/>
  </p:sldLayoutIdLst>
</p:sldMaster>
</file>

<file path=ppt/slideMasters/slideMaster2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4" name="PlaceHolder 4"/>
          <p:cNvSpPr>
            <a:spLocks noGrp="1"/>
          </p:cNvSpPr>
          <p:nvPr>
            <p:ph type="ftr" idx="6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85" name="PlaceHolder 5"/>
          <p:cNvSpPr>
            <a:spLocks noGrp="1"/>
          </p:cNvSpPr>
          <p:nvPr>
            <p:ph type="sldNum" idx="6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6D0D813-20A1-4A06-AF50-6727FBB21D7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86" name="PlaceHolder 6"/>
          <p:cNvSpPr>
            <a:spLocks noGrp="1"/>
          </p:cNvSpPr>
          <p:nvPr>
            <p:ph type="dt" idx="6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2"/>
  </p:sldLayoutIdLst>
</p:sldMaster>
</file>

<file path=ppt/slideMasters/slideMaster2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91" name="PlaceHolder 2"/>
          <p:cNvSpPr>
            <a:spLocks noGrp="1"/>
          </p:cNvSpPr>
          <p:nvPr>
            <p:ph type="ftr" idx="6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2" name="PlaceHolder 3"/>
          <p:cNvSpPr>
            <a:spLocks noGrp="1"/>
          </p:cNvSpPr>
          <p:nvPr>
            <p:ph type="sldNum" idx="6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38413B0-C003-45E9-BECC-FC9A859EDB8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3" name="PlaceHolder 4"/>
          <p:cNvSpPr>
            <a:spLocks noGrp="1"/>
          </p:cNvSpPr>
          <p:nvPr>
            <p:ph type="dt" idx="6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2"/>
  </p:sldLayoutIdLst>
</p:sldMaster>
</file>

<file path=ppt/slideMasters/slideMaster2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PlaceHolder 1"/>
          <p:cNvSpPr>
            <a:spLocks noGrp="1"/>
          </p:cNvSpPr>
          <p:nvPr>
            <p:ph type="ftr" idx="6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6" name="PlaceHolder 2"/>
          <p:cNvSpPr>
            <a:spLocks noGrp="1"/>
          </p:cNvSpPr>
          <p:nvPr>
            <p:ph type="sldNum" idx="6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72140B6-55C6-4948-ABA1-B6F4F28422B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7" name="PlaceHolder 3"/>
          <p:cNvSpPr>
            <a:spLocks noGrp="1"/>
          </p:cNvSpPr>
          <p:nvPr>
            <p:ph type="dt" idx="6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2"/>
  </p:sldLayoutIdLst>
</p:sldMaster>
</file>

<file path=ppt/slideMasters/slideMaster2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99" name="PlaceHolder 2"/>
          <p:cNvSpPr>
            <a:spLocks noGrp="1"/>
          </p:cNvSpPr>
          <p:nvPr>
            <p:ph type="ftr" idx="6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00" name="PlaceHolder 3"/>
          <p:cNvSpPr>
            <a:spLocks noGrp="1"/>
          </p:cNvSpPr>
          <p:nvPr>
            <p:ph type="sldNum" idx="6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22272E6-7E35-45D9-AF20-B6307AE5EF6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01" name="PlaceHolder 4"/>
          <p:cNvSpPr>
            <a:spLocks noGrp="1"/>
          </p:cNvSpPr>
          <p:nvPr>
            <p:ph type="dt" idx="6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2"/>
  </p:sldLayoutIdLst>
</p:sldMaster>
</file>

<file path=ppt/slideMasters/slideMaster2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0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0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07" name="PlaceHolder 4"/>
          <p:cNvSpPr>
            <a:spLocks noGrp="1"/>
          </p:cNvSpPr>
          <p:nvPr>
            <p:ph type="ftr" idx="6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08" name="PlaceHolder 5"/>
          <p:cNvSpPr>
            <a:spLocks noGrp="1"/>
          </p:cNvSpPr>
          <p:nvPr>
            <p:ph type="sldNum" idx="6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DFC8527-3F43-4B7F-BA1A-3B3457B95A7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09" name="PlaceHolder 6"/>
          <p:cNvSpPr>
            <a:spLocks noGrp="1"/>
          </p:cNvSpPr>
          <p:nvPr>
            <p:ph type="dt" idx="6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2"/>
  </p:sldLayoutIdLst>
</p:sldMaster>
</file>

<file path=ppt/slideMasters/slideMaster2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1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1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16" name="PlaceHolder 4"/>
          <p:cNvSpPr>
            <a:spLocks noGrp="1"/>
          </p:cNvSpPr>
          <p:nvPr>
            <p:ph type="ftr" idx="6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17" name="PlaceHolder 5"/>
          <p:cNvSpPr>
            <a:spLocks noGrp="1"/>
          </p:cNvSpPr>
          <p:nvPr>
            <p:ph type="sldNum" idx="6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3D743BE-BDFE-4A83-AF07-356B5FD1E15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18" name="PlaceHolder 6"/>
          <p:cNvSpPr>
            <a:spLocks noGrp="1"/>
          </p:cNvSpPr>
          <p:nvPr>
            <p:ph type="dt" idx="6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2"/>
  </p:sldLayoutIdLst>
</p:sldMaster>
</file>

<file path=ppt/slideMasters/slideMaster2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23" name="PlaceHolder 2"/>
          <p:cNvSpPr>
            <a:spLocks noGrp="1"/>
          </p:cNvSpPr>
          <p:nvPr>
            <p:ph type="ftr" idx="6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24" name="PlaceHolder 3"/>
          <p:cNvSpPr>
            <a:spLocks noGrp="1"/>
          </p:cNvSpPr>
          <p:nvPr>
            <p:ph type="sldNum" idx="6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2DAD6B2-C1D4-467B-8856-5AEEF721AC6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25" name="PlaceHolder 4"/>
          <p:cNvSpPr>
            <a:spLocks noGrp="1"/>
          </p:cNvSpPr>
          <p:nvPr>
            <p:ph type="dt" idx="6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2"/>
  </p:sldLayoutIdLst>
</p:sldMaster>
</file>

<file path=ppt/slideMasters/slideMaster2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28" name="PlaceHolder 2"/>
          <p:cNvSpPr>
            <a:spLocks noGrp="1"/>
          </p:cNvSpPr>
          <p:nvPr>
            <p:ph type="ftr" idx="7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29" name="PlaceHolder 3"/>
          <p:cNvSpPr>
            <a:spLocks noGrp="1"/>
          </p:cNvSpPr>
          <p:nvPr>
            <p:ph type="sldNum" idx="7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8E52FF7-2EC8-4DD8-B083-81B4CC5EF9A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30" name="PlaceHolder 4"/>
          <p:cNvSpPr>
            <a:spLocks noGrp="1"/>
          </p:cNvSpPr>
          <p:nvPr>
            <p:ph type="dt" idx="7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3" r:id="rId2"/>
  </p:sldLayoutIdLst>
</p:sldMaster>
</file>

<file path=ppt/slideMasters/slideMaster2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PlaceHolder 1"/>
          <p:cNvSpPr>
            <a:spLocks noGrp="1"/>
          </p:cNvSpPr>
          <p:nvPr>
            <p:ph type="ftr" idx="7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34" name="PlaceHolder 2"/>
          <p:cNvSpPr>
            <a:spLocks noGrp="1"/>
          </p:cNvSpPr>
          <p:nvPr>
            <p:ph type="sldNum" idx="7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EBD8F76-256A-4A26-A59C-F40C70F72D6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35" name="PlaceHolder 3"/>
          <p:cNvSpPr>
            <a:spLocks noGrp="1"/>
          </p:cNvSpPr>
          <p:nvPr>
            <p:ph type="dt" idx="7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5" r:id="rId2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ftr" idx="6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sldNum" idx="6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A2CEEDA-66B6-471A-9AA2-BCC88443F2F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dt" idx="6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2"/>
  </p:sldLayoutIdLst>
</p:sldMaster>
</file>

<file path=ppt/slideMasters/slideMaster2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PlaceHolder 1"/>
          <p:cNvSpPr>
            <a:spLocks noGrp="1"/>
          </p:cNvSpPr>
          <p:nvPr>
            <p:ph type="ftr" idx="7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37" name="PlaceHolder 2"/>
          <p:cNvSpPr>
            <a:spLocks noGrp="1"/>
          </p:cNvSpPr>
          <p:nvPr>
            <p:ph type="sldNum" idx="7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54A25C1-408E-4A0D-A044-F113D02F76B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38" name="PlaceHolder 3"/>
          <p:cNvSpPr>
            <a:spLocks noGrp="1"/>
          </p:cNvSpPr>
          <p:nvPr>
            <p:ph type="dt" idx="7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7" r:id="rId2"/>
  </p:sldLayoutIdLst>
</p:sldMaster>
</file>

<file path=ppt/slideMasters/slideMaster2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PlaceHolder 1"/>
          <p:cNvSpPr>
            <a:spLocks noGrp="1"/>
          </p:cNvSpPr>
          <p:nvPr>
            <p:ph type="ftr" idx="7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0" name="PlaceHolder 2"/>
          <p:cNvSpPr>
            <a:spLocks noGrp="1"/>
          </p:cNvSpPr>
          <p:nvPr>
            <p:ph type="sldNum" idx="7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C13D009-692B-4C19-8445-FC6EBE6CFBB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1" name="PlaceHolder 3"/>
          <p:cNvSpPr>
            <a:spLocks noGrp="1"/>
          </p:cNvSpPr>
          <p:nvPr>
            <p:ph type="dt" idx="7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2"/>
  </p:sldLayoutIdLst>
</p:sldMaster>
</file>

<file path=ppt/slideMasters/slideMaster2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PlaceHolder 1"/>
          <p:cNvSpPr>
            <a:spLocks noGrp="1"/>
          </p:cNvSpPr>
          <p:nvPr>
            <p:ph type="ftr" idx="7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3" name="PlaceHolder 2"/>
          <p:cNvSpPr>
            <a:spLocks noGrp="1"/>
          </p:cNvSpPr>
          <p:nvPr>
            <p:ph type="sldNum" idx="7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C756FAD-9FB6-4298-AD69-7D4D4D352F6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4" name="PlaceHolder 3"/>
          <p:cNvSpPr>
            <a:spLocks noGrp="1"/>
          </p:cNvSpPr>
          <p:nvPr>
            <p:ph type="dt" idx="7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2"/>
  </p:sldLayoutIdLst>
</p:sldMaster>
</file>

<file path=ppt/slideMasters/slideMaster2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PlaceHolder 1"/>
          <p:cNvSpPr>
            <a:spLocks noGrp="1"/>
          </p:cNvSpPr>
          <p:nvPr>
            <p:ph type="ftr" idx="7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6" name="PlaceHolder 2"/>
          <p:cNvSpPr>
            <a:spLocks noGrp="1"/>
          </p:cNvSpPr>
          <p:nvPr>
            <p:ph type="sldNum" idx="7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106BC5E-F9EE-463C-BFE8-E335D9E2081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7" name="PlaceHolder 3"/>
          <p:cNvSpPr>
            <a:spLocks noGrp="1"/>
          </p:cNvSpPr>
          <p:nvPr>
            <p:ph type="dt" idx="7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2"/>
  </p:sldLayoutIdLst>
</p:sldMaster>
</file>

<file path=ppt/slideMasters/slideMaster2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PlaceHolder 1"/>
          <p:cNvSpPr>
            <a:spLocks noGrp="1"/>
          </p:cNvSpPr>
          <p:nvPr>
            <p:ph type="ftr" idx="7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49" name="PlaceHolder 2"/>
          <p:cNvSpPr>
            <a:spLocks noGrp="1"/>
          </p:cNvSpPr>
          <p:nvPr>
            <p:ph type="sldNum" idx="7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EE5D740-B4D9-4383-97BF-B61B926472F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50" name="PlaceHolder 3"/>
          <p:cNvSpPr>
            <a:spLocks noGrp="1"/>
          </p:cNvSpPr>
          <p:nvPr>
            <p:ph type="dt" idx="7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2"/>
  </p:sldLayoutIdLst>
</p:sldMaster>
</file>

<file path=ppt/slideMasters/slideMaster24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52" name="PlaceHolder 2"/>
          <p:cNvSpPr>
            <a:spLocks noGrp="1"/>
          </p:cNvSpPr>
          <p:nvPr>
            <p:ph type="ftr" idx="7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53" name="PlaceHolder 3"/>
          <p:cNvSpPr>
            <a:spLocks noGrp="1"/>
          </p:cNvSpPr>
          <p:nvPr>
            <p:ph type="sldNum" idx="7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9A7D8EA-7B09-456C-A5E4-0867031A0C5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54" name="PlaceHolder 4"/>
          <p:cNvSpPr>
            <a:spLocks noGrp="1"/>
          </p:cNvSpPr>
          <p:nvPr>
            <p:ph type="dt" idx="7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2"/>
  </p:sldLayoutIdLst>
</p:sldMaster>
</file>

<file path=ppt/slideMasters/slideMaster24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58" name="PlaceHolder 2"/>
          <p:cNvSpPr>
            <a:spLocks noGrp="1"/>
          </p:cNvSpPr>
          <p:nvPr>
            <p:ph type="ftr" idx="7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59" name="PlaceHolder 3"/>
          <p:cNvSpPr>
            <a:spLocks noGrp="1"/>
          </p:cNvSpPr>
          <p:nvPr>
            <p:ph type="sldNum" idx="7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B5752D1-6D2B-44E1-ABCC-2AC1BEFFFFD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0" name="PlaceHolder 4"/>
          <p:cNvSpPr>
            <a:spLocks noGrp="1"/>
          </p:cNvSpPr>
          <p:nvPr>
            <p:ph type="dt" idx="7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9" r:id="rId2"/>
  </p:sldLayoutIdLst>
</p:sldMaster>
</file>

<file path=ppt/slideMasters/slideMaster24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PlaceHolder 1"/>
          <p:cNvSpPr>
            <a:spLocks noGrp="1"/>
          </p:cNvSpPr>
          <p:nvPr>
            <p:ph type="ftr" idx="7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3" name="PlaceHolder 2"/>
          <p:cNvSpPr>
            <a:spLocks noGrp="1"/>
          </p:cNvSpPr>
          <p:nvPr>
            <p:ph type="sldNum" idx="72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7015131-D922-4944-9F95-A020C0CC60E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4" name="PlaceHolder 3"/>
          <p:cNvSpPr>
            <a:spLocks noGrp="1"/>
          </p:cNvSpPr>
          <p:nvPr>
            <p:ph type="dt" idx="72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2"/>
  </p:sldLayoutIdLst>
</p:sldMaster>
</file>

<file path=ppt/slideMasters/slideMaster24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6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6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68" name="PlaceHolder 4"/>
          <p:cNvSpPr>
            <a:spLocks noGrp="1"/>
          </p:cNvSpPr>
          <p:nvPr>
            <p:ph type="ftr" idx="73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9" name="PlaceHolder 5"/>
          <p:cNvSpPr>
            <a:spLocks noGrp="1"/>
          </p:cNvSpPr>
          <p:nvPr>
            <p:ph type="sldNum" idx="73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413C4BD-3B4C-43A2-B880-55BB723514B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70" name="PlaceHolder 6"/>
          <p:cNvSpPr>
            <a:spLocks noGrp="1"/>
          </p:cNvSpPr>
          <p:nvPr>
            <p:ph type="dt" idx="73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2"/>
  </p:sldLayoutIdLst>
</p:sldMaster>
</file>

<file path=ppt/slideMasters/slideMaster24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PlaceHolder 1"/>
          <p:cNvSpPr>
            <a:spLocks noGrp="1"/>
          </p:cNvSpPr>
          <p:nvPr>
            <p:ph type="ftr" idx="73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75" name="PlaceHolder 2"/>
          <p:cNvSpPr>
            <a:spLocks noGrp="1"/>
          </p:cNvSpPr>
          <p:nvPr>
            <p:ph type="sldNum" idx="73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816BAF7-822F-48F1-B85E-9A7E7952BC2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76" name="PlaceHolder 3"/>
          <p:cNvSpPr>
            <a:spLocks noGrp="1"/>
          </p:cNvSpPr>
          <p:nvPr>
            <p:ph type="dt" idx="73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5" r:id="rId2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ftr" idx="6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sldNum" idx="7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E572580-15FB-4751-9171-34DC3C0845F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dt" idx="7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2"/>
  </p:sldLayoutIdLst>
</p:sldMaster>
</file>

<file path=ppt/slideMasters/slideMaster25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Shape 479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78" name="Shape 480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279" name="Shape 481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28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81" name="PlaceHolder 2"/>
          <p:cNvSpPr>
            <a:spLocks noGrp="1"/>
          </p:cNvSpPr>
          <p:nvPr>
            <p:ph type="ftr" idx="73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7" r:id="rId2"/>
  </p:sldLayoutIdLst>
</p:sldMaster>
</file>

<file path=ppt/slideMasters/slideMaster25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PlaceHolder 1"/>
          <p:cNvSpPr>
            <a:spLocks noGrp="1"/>
          </p:cNvSpPr>
          <p:nvPr>
            <p:ph type="ftr" idx="7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85" name="PlaceHolder 2"/>
          <p:cNvSpPr>
            <a:spLocks noGrp="1"/>
          </p:cNvSpPr>
          <p:nvPr>
            <p:ph type="sldNum" idx="73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B266F7F-3C70-49A2-8A50-AADC9E33BA9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86" name="PlaceHolder 3"/>
          <p:cNvSpPr>
            <a:spLocks noGrp="1"/>
          </p:cNvSpPr>
          <p:nvPr>
            <p:ph type="dt" idx="73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9" r:id="rId2"/>
  </p:sldLayoutIdLst>
</p:sldMaster>
</file>

<file path=ppt/slideMasters/slideMaster25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88" name="PlaceHolder 2"/>
          <p:cNvSpPr>
            <a:spLocks noGrp="1"/>
          </p:cNvSpPr>
          <p:nvPr>
            <p:ph type="ftr" idx="74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89" name="PlaceHolder 3"/>
          <p:cNvSpPr>
            <a:spLocks noGrp="1"/>
          </p:cNvSpPr>
          <p:nvPr>
            <p:ph type="sldNum" idx="74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0E8FE31-791B-4031-8221-24C9A661EFC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0" name="PlaceHolder 4"/>
          <p:cNvSpPr>
            <a:spLocks noGrp="1"/>
          </p:cNvSpPr>
          <p:nvPr>
            <p:ph type="dt" idx="74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1" r:id="rId2"/>
  </p:sldLayoutIdLst>
</p:sldMaster>
</file>

<file path=ppt/slideMasters/slideMaster25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PlaceHolder 1"/>
          <p:cNvSpPr>
            <a:spLocks noGrp="1"/>
          </p:cNvSpPr>
          <p:nvPr>
            <p:ph type="ftr" idx="74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3" name="PlaceHolder 2"/>
          <p:cNvSpPr>
            <a:spLocks noGrp="1"/>
          </p:cNvSpPr>
          <p:nvPr>
            <p:ph type="sldNum" idx="74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04EA6AE-D1F3-488C-87BF-0DA31EEE787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4" name="PlaceHolder 3"/>
          <p:cNvSpPr>
            <a:spLocks noGrp="1"/>
          </p:cNvSpPr>
          <p:nvPr>
            <p:ph type="dt" idx="74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2"/>
  </p:sldLayoutIdLst>
</p:sldMaster>
</file>

<file path=ppt/slideMasters/slideMaster25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9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9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98" name="PlaceHolder 4"/>
          <p:cNvSpPr>
            <a:spLocks noGrp="1"/>
          </p:cNvSpPr>
          <p:nvPr>
            <p:ph type="ftr" idx="74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9" name="PlaceHolder 5"/>
          <p:cNvSpPr>
            <a:spLocks noGrp="1"/>
          </p:cNvSpPr>
          <p:nvPr>
            <p:ph type="sldNum" idx="74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52EDC21-BD39-4B0E-9726-152A90FB12F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0" name="PlaceHolder 6"/>
          <p:cNvSpPr>
            <a:spLocks noGrp="1"/>
          </p:cNvSpPr>
          <p:nvPr>
            <p:ph type="dt" idx="74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2"/>
  </p:sldLayoutIdLst>
</p:sldMaster>
</file>

<file path=ppt/slideMasters/slideMaster25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PlaceHolder 1"/>
          <p:cNvSpPr>
            <a:spLocks noGrp="1"/>
          </p:cNvSpPr>
          <p:nvPr>
            <p:ph type="ftr" idx="74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5" name="PlaceHolder 2"/>
          <p:cNvSpPr>
            <a:spLocks noGrp="1"/>
          </p:cNvSpPr>
          <p:nvPr>
            <p:ph type="sldNum" idx="75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9A49B2A-426A-4CDD-863B-8F0FF687089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6" name="PlaceHolder 3"/>
          <p:cNvSpPr>
            <a:spLocks noGrp="1"/>
          </p:cNvSpPr>
          <p:nvPr>
            <p:ph type="dt" idx="75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7" r:id="rId2"/>
  </p:sldLayoutIdLst>
</p:sldMaster>
</file>

<file path=ppt/slideMasters/slideMaster25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PlaceHolder 1"/>
          <p:cNvSpPr>
            <a:spLocks noGrp="1"/>
          </p:cNvSpPr>
          <p:nvPr>
            <p:ph type="ftr" idx="7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8" name="PlaceHolder 2"/>
          <p:cNvSpPr>
            <a:spLocks noGrp="1"/>
          </p:cNvSpPr>
          <p:nvPr>
            <p:ph type="sldNum" idx="7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147256C-B8F0-46D1-B131-06947BBE260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9" name="PlaceHolder 3"/>
          <p:cNvSpPr>
            <a:spLocks noGrp="1"/>
          </p:cNvSpPr>
          <p:nvPr>
            <p:ph type="dt" idx="7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2"/>
  </p:sldLayoutIdLst>
</p:sldMaster>
</file>

<file path=ppt/slideMasters/slideMaster25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PlaceHolder 1"/>
          <p:cNvSpPr>
            <a:spLocks noGrp="1"/>
          </p:cNvSpPr>
          <p:nvPr>
            <p:ph type="ftr" idx="7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1" name="PlaceHolder 2"/>
          <p:cNvSpPr>
            <a:spLocks noGrp="1"/>
          </p:cNvSpPr>
          <p:nvPr>
            <p:ph type="sldNum" idx="7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DD53BE-67C0-493B-B4BB-24AB91B0A20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2" name="PlaceHolder 3"/>
          <p:cNvSpPr>
            <a:spLocks noGrp="1"/>
          </p:cNvSpPr>
          <p:nvPr>
            <p:ph type="dt" idx="7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1" r:id="rId2"/>
  </p:sldLayoutIdLst>
</p:sldMaster>
</file>

<file path=ppt/slideMasters/slideMaster25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14" name="PlaceHolder 2"/>
          <p:cNvSpPr>
            <a:spLocks noGrp="1"/>
          </p:cNvSpPr>
          <p:nvPr>
            <p:ph type="ftr" idx="7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5" name="PlaceHolder 3"/>
          <p:cNvSpPr>
            <a:spLocks noGrp="1"/>
          </p:cNvSpPr>
          <p:nvPr>
            <p:ph type="sldNum" idx="7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1802084-A22D-4724-9ECF-190F25798F8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6" name="PlaceHolder 4"/>
          <p:cNvSpPr>
            <a:spLocks noGrp="1"/>
          </p:cNvSpPr>
          <p:nvPr>
            <p:ph type="dt" idx="7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3" r:id="rId2"/>
  </p:sldLayoutIdLst>
</p:sldMaster>
</file>

<file path=ppt/slideMasters/slideMaster25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PlaceHolder 1"/>
          <p:cNvSpPr>
            <a:spLocks noGrp="1"/>
          </p:cNvSpPr>
          <p:nvPr>
            <p:ph type="ftr" idx="7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19" name="PlaceHolder 2"/>
          <p:cNvSpPr>
            <a:spLocks noGrp="1"/>
          </p:cNvSpPr>
          <p:nvPr>
            <p:ph type="sldNum" idx="7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3093C92-FF59-4413-9B77-1D2690B8E31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20" name="PlaceHolder 3"/>
          <p:cNvSpPr>
            <a:spLocks noGrp="1"/>
          </p:cNvSpPr>
          <p:nvPr>
            <p:ph type="dt" idx="7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2"/>
  </p:sldLayoutIdLst>
</p:sldMaster>
</file>

<file path=ppt/slideMasters/slideMaster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ftr" idx="7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sldNum" idx="7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DEF8C69-440C-4924-93F2-AC7977FEEA7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dt" idx="7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2"/>
  </p:sldLayoutIdLst>
</p:sldMaster>
</file>

<file path=ppt/slideMasters/slideMaster26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" name="PlaceHolder 1"/>
          <p:cNvSpPr>
            <a:spLocks noGrp="1"/>
          </p:cNvSpPr>
          <p:nvPr>
            <p:ph type="ftr" idx="7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22" name="PlaceHolder 2"/>
          <p:cNvSpPr>
            <a:spLocks noGrp="1"/>
          </p:cNvSpPr>
          <p:nvPr>
            <p:ph type="sldNum" idx="7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7F494D4-C14D-4537-8714-F836A261F3F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23" name="PlaceHolder 3"/>
          <p:cNvSpPr>
            <a:spLocks noGrp="1"/>
          </p:cNvSpPr>
          <p:nvPr>
            <p:ph type="dt" idx="7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7" r:id="rId2"/>
  </p:sldLayoutIdLst>
</p:sldMaster>
</file>

<file path=ppt/slideMasters/slideMaster26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25" name="PlaceHolder 2"/>
          <p:cNvSpPr>
            <a:spLocks noGrp="1"/>
          </p:cNvSpPr>
          <p:nvPr>
            <p:ph type="ftr" idx="7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26" name="PlaceHolder 3"/>
          <p:cNvSpPr>
            <a:spLocks noGrp="1"/>
          </p:cNvSpPr>
          <p:nvPr>
            <p:ph type="sldNum" idx="7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5B5FE92-457F-487C-982B-800CE2D1373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27" name="PlaceHolder 4"/>
          <p:cNvSpPr>
            <a:spLocks noGrp="1"/>
          </p:cNvSpPr>
          <p:nvPr>
            <p:ph type="dt" idx="7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9" r:id="rId2"/>
  </p:sldLayoutIdLst>
</p:sldMaster>
</file>

<file path=ppt/slideMasters/slideMaster26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31" name="PlaceHolder 2"/>
          <p:cNvSpPr>
            <a:spLocks noGrp="1"/>
          </p:cNvSpPr>
          <p:nvPr>
            <p:ph type="ftr" idx="7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32" name="PlaceHolder 3"/>
          <p:cNvSpPr>
            <a:spLocks noGrp="1"/>
          </p:cNvSpPr>
          <p:nvPr>
            <p:ph type="sldNum" idx="7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716CF39-4906-4B53-AD46-E2991617FFA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33" name="PlaceHolder 4"/>
          <p:cNvSpPr>
            <a:spLocks noGrp="1"/>
          </p:cNvSpPr>
          <p:nvPr>
            <p:ph type="dt" idx="7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1" r:id="rId2"/>
  </p:sldLayoutIdLst>
</p:sldMaster>
</file>

<file path=ppt/slideMasters/slideMaster26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37" name="PlaceHolder 2"/>
          <p:cNvSpPr>
            <a:spLocks noGrp="1"/>
          </p:cNvSpPr>
          <p:nvPr>
            <p:ph type="ftr" idx="7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38" name="PlaceHolder 3"/>
          <p:cNvSpPr>
            <a:spLocks noGrp="1"/>
          </p:cNvSpPr>
          <p:nvPr>
            <p:ph type="sldNum" idx="7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1410CC3-5FE2-43F5-BFF6-0D2465BB395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39" name="PlaceHolder 4"/>
          <p:cNvSpPr>
            <a:spLocks noGrp="1"/>
          </p:cNvSpPr>
          <p:nvPr>
            <p:ph type="dt" idx="7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3" r:id="rId2"/>
  </p:sldLayoutIdLst>
</p:sldMaster>
</file>

<file path=ppt/slideMasters/slideMaster26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5" name="PlaceHolder 4"/>
          <p:cNvSpPr>
            <a:spLocks noGrp="1"/>
          </p:cNvSpPr>
          <p:nvPr>
            <p:ph type="ftr" idx="7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46" name="PlaceHolder 5"/>
          <p:cNvSpPr>
            <a:spLocks noGrp="1"/>
          </p:cNvSpPr>
          <p:nvPr>
            <p:ph type="sldNum" idx="7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8ECDA87-C307-403F-ACFF-B3ECCE966BD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47" name="PlaceHolder 6"/>
          <p:cNvSpPr>
            <a:spLocks noGrp="1"/>
          </p:cNvSpPr>
          <p:nvPr>
            <p:ph type="dt" idx="7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5" r:id="rId2"/>
  </p:sldLayoutIdLst>
</p:sldMaster>
</file>

<file path=ppt/slideMasters/slideMaster26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54" name="PlaceHolder 4"/>
          <p:cNvSpPr>
            <a:spLocks noGrp="1"/>
          </p:cNvSpPr>
          <p:nvPr>
            <p:ph type="ftr" idx="7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55" name="PlaceHolder 5"/>
          <p:cNvSpPr>
            <a:spLocks noGrp="1"/>
          </p:cNvSpPr>
          <p:nvPr>
            <p:ph type="sldNum" idx="7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9229C19-ACF9-46D1-8EAD-AF827CB2CA0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56" name="PlaceHolder 6"/>
          <p:cNvSpPr>
            <a:spLocks noGrp="1"/>
          </p:cNvSpPr>
          <p:nvPr>
            <p:ph type="dt" idx="7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2"/>
  </p:sldLayoutIdLst>
</p:sldMaster>
</file>

<file path=ppt/slideMasters/slideMaster26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PlaceHolder 1"/>
          <p:cNvSpPr>
            <a:spLocks noGrp="1"/>
          </p:cNvSpPr>
          <p:nvPr>
            <p:ph type="ftr" idx="7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1" name="PlaceHolder 2"/>
          <p:cNvSpPr>
            <a:spLocks noGrp="1"/>
          </p:cNvSpPr>
          <p:nvPr>
            <p:ph type="sldNum" idx="7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273AB3A-1F9D-4830-BEF6-A877E415AC2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2" name="PlaceHolder 3"/>
          <p:cNvSpPr>
            <a:spLocks noGrp="1"/>
          </p:cNvSpPr>
          <p:nvPr>
            <p:ph type="dt" idx="7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9" r:id="rId2"/>
  </p:sldLayoutIdLst>
</p:sldMaster>
</file>

<file path=ppt/slideMasters/slideMaster26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PlaceHolder 1"/>
          <p:cNvSpPr>
            <a:spLocks noGrp="1"/>
          </p:cNvSpPr>
          <p:nvPr>
            <p:ph type="ftr" idx="7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4" name="PlaceHolder 2"/>
          <p:cNvSpPr>
            <a:spLocks noGrp="1"/>
          </p:cNvSpPr>
          <p:nvPr>
            <p:ph type="sldNum" idx="7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219F734-2543-4619-8FE9-8CEA932448F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5" name="PlaceHolder 3"/>
          <p:cNvSpPr>
            <a:spLocks noGrp="1"/>
          </p:cNvSpPr>
          <p:nvPr>
            <p:ph type="dt" idx="7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2"/>
  </p:sldLayoutIdLst>
</p:sldMaster>
</file>

<file path=ppt/slideMasters/slideMaster26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PlaceHolder 1"/>
          <p:cNvSpPr>
            <a:spLocks noGrp="1"/>
          </p:cNvSpPr>
          <p:nvPr>
            <p:ph type="ftr" idx="7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7" name="PlaceHolder 2"/>
          <p:cNvSpPr>
            <a:spLocks noGrp="1"/>
          </p:cNvSpPr>
          <p:nvPr>
            <p:ph type="sldNum" idx="7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3B1BD25-E44F-4E44-A24C-818DBBBEB32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8" name="PlaceHolder 3"/>
          <p:cNvSpPr>
            <a:spLocks noGrp="1"/>
          </p:cNvSpPr>
          <p:nvPr>
            <p:ph type="dt" idx="7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2"/>
  </p:sldLayoutIdLst>
</p:sldMaster>
</file>

<file path=ppt/slideMasters/slideMaster26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PlaceHolder 1"/>
          <p:cNvSpPr>
            <a:spLocks noGrp="1"/>
          </p:cNvSpPr>
          <p:nvPr>
            <p:ph type="ftr" idx="7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70" name="PlaceHolder 2"/>
          <p:cNvSpPr>
            <a:spLocks noGrp="1"/>
          </p:cNvSpPr>
          <p:nvPr>
            <p:ph type="sldNum" idx="7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65CB906-78BC-471B-A682-778E50E56DF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71" name="PlaceHolder 3"/>
          <p:cNvSpPr>
            <a:spLocks noGrp="1"/>
          </p:cNvSpPr>
          <p:nvPr>
            <p:ph type="dt" idx="7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2"/>
  </p:sldLayoutIdLst>
</p:sldMaster>
</file>

<file path=ppt/slideMasters/slideMaster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ftr" idx="7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ldNum" idx="7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F22BD82-E32C-4133-B5FD-C1F03DC55EA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dt" idx="7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2"/>
  </p:sldLayoutIdLst>
</p:sldMaster>
</file>

<file path=ppt/slideMasters/slideMaster27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73" name="PlaceHolder 2"/>
          <p:cNvSpPr>
            <a:spLocks noGrp="1"/>
          </p:cNvSpPr>
          <p:nvPr>
            <p:ph type="ftr" idx="7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74" name="PlaceHolder 3"/>
          <p:cNvSpPr>
            <a:spLocks noGrp="1"/>
          </p:cNvSpPr>
          <p:nvPr>
            <p:ph type="sldNum" idx="7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05F9221-C867-463B-8274-840B6131575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75" name="PlaceHolder 4"/>
          <p:cNvSpPr>
            <a:spLocks noGrp="1"/>
          </p:cNvSpPr>
          <p:nvPr>
            <p:ph type="dt" idx="7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2"/>
  </p:sldLayoutIdLst>
</p:sldMaster>
</file>

<file path=ppt/slideMasters/slideMaster27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81" name="PlaceHolder 4"/>
          <p:cNvSpPr>
            <a:spLocks noGrp="1"/>
          </p:cNvSpPr>
          <p:nvPr>
            <p:ph type="ftr" idx="7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82" name="PlaceHolder 5"/>
          <p:cNvSpPr>
            <a:spLocks noGrp="1"/>
          </p:cNvSpPr>
          <p:nvPr>
            <p:ph type="sldNum" idx="7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5DD6435-DA50-4BD7-8A39-F2AF7B199F9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83" name="PlaceHolder 6"/>
          <p:cNvSpPr>
            <a:spLocks noGrp="1"/>
          </p:cNvSpPr>
          <p:nvPr>
            <p:ph type="dt" idx="7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2"/>
  </p:sldLayoutIdLst>
</p:sldMaster>
</file>

<file path=ppt/slideMasters/slideMaster27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PlaceHolder 1"/>
          <p:cNvSpPr>
            <a:spLocks noGrp="1"/>
          </p:cNvSpPr>
          <p:nvPr>
            <p:ph type="ftr" idx="8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88" name="PlaceHolder 2"/>
          <p:cNvSpPr>
            <a:spLocks noGrp="1"/>
          </p:cNvSpPr>
          <p:nvPr>
            <p:ph type="sldNum" idx="8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D73F1E7-D7C2-4064-AA4E-41D0FF93A26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89" name="PlaceHolder 3"/>
          <p:cNvSpPr>
            <a:spLocks noGrp="1"/>
          </p:cNvSpPr>
          <p:nvPr>
            <p:ph type="dt" idx="8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2"/>
  </p:sldLayoutIdLst>
</p:sldMaster>
</file>

<file path=ppt/slideMasters/slideMaster27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PlaceHolder 1"/>
          <p:cNvSpPr>
            <a:spLocks noGrp="1"/>
          </p:cNvSpPr>
          <p:nvPr>
            <p:ph type="ftr" idx="8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91" name="PlaceHolder 2"/>
          <p:cNvSpPr>
            <a:spLocks noGrp="1"/>
          </p:cNvSpPr>
          <p:nvPr>
            <p:ph type="sldNum" idx="8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F546DA0-8F79-4D07-A140-7649B4BAD92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92" name="PlaceHolder 3"/>
          <p:cNvSpPr>
            <a:spLocks noGrp="1"/>
          </p:cNvSpPr>
          <p:nvPr>
            <p:ph type="dt" idx="8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2"/>
  </p:sldLayoutIdLst>
</p:sldMaster>
</file>

<file path=ppt/slideMasters/slideMaster27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94" name="PlaceHolder 2"/>
          <p:cNvSpPr>
            <a:spLocks noGrp="1"/>
          </p:cNvSpPr>
          <p:nvPr>
            <p:ph type="ftr" idx="8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95" name="PlaceHolder 3"/>
          <p:cNvSpPr>
            <a:spLocks noGrp="1"/>
          </p:cNvSpPr>
          <p:nvPr>
            <p:ph type="sldNum" idx="8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E0F8577-086E-4CA6-9C55-DBBAFD38FBD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96" name="PlaceHolder 4"/>
          <p:cNvSpPr>
            <a:spLocks noGrp="1"/>
          </p:cNvSpPr>
          <p:nvPr>
            <p:ph type="dt" idx="8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5" r:id="rId2"/>
  </p:sldLayoutIdLst>
</p:sldMaster>
</file>

<file path=ppt/slideMasters/slideMaster27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PlaceHolder 1"/>
          <p:cNvSpPr>
            <a:spLocks noGrp="1"/>
          </p:cNvSpPr>
          <p:nvPr>
            <p:ph type="ftr" idx="8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0" name="PlaceHolder 2"/>
          <p:cNvSpPr>
            <a:spLocks noGrp="1"/>
          </p:cNvSpPr>
          <p:nvPr>
            <p:ph type="sldNum" idx="8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17D1573-BF0E-4509-969F-C34B3204A39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1" name="PlaceHolder 3"/>
          <p:cNvSpPr>
            <a:spLocks noGrp="1"/>
          </p:cNvSpPr>
          <p:nvPr>
            <p:ph type="dt" idx="8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7" r:id="rId2"/>
  </p:sldLayoutIdLst>
</p:sldMaster>
</file>

<file path=ppt/slideMasters/slideMaster27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PlaceHolder 1"/>
          <p:cNvSpPr>
            <a:spLocks noGrp="1"/>
          </p:cNvSpPr>
          <p:nvPr>
            <p:ph type="ftr" idx="8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3" name="PlaceHolder 2"/>
          <p:cNvSpPr>
            <a:spLocks noGrp="1"/>
          </p:cNvSpPr>
          <p:nvPr>
            <p:ph type="sldNum" idx="8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3827D43-1065-419F-9114-944469B6A9C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4" name="PlaceHolder 3"/>
          <p:cNvSpPr>
            <a:spLocks noGrp="1"/>
          </p:cNvSpPr>
          <p:nvPr>
            <p:ph type="dt" idx="8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9" r:id="rId2"/>
  </p:sldLayoutIdLst>
</p:sldMaster>
</file>

<file path=ppt/slideMasters/slideMaster27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PlaceHolder 1"/>
          <p:cNvSpPr>
            <a:spLocks noGrp="1"/>
          </p:cNvSpPr>
          <p:nvPr>
            <p:ph type="ftr" idx="8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6" name="PlaceHolder 2"/>
          <p:cNvSpPr>
            <a:spLocks noGrp="1"/>
          </p:cNvSpPr>
          <p:nvPr>
            <p:ph type="sldNum" idx="8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D4EEBFE-F2F2-47F9-B6FE-C53C43F915D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7" name="PlaceHolder 3"/>
          <p:cNvSpPr>
            <a:spLocks noGrp="1"/>
          </p:cNvSpPr>
          <p:nvPr>
            <p:ph type="dt" idx="8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2"/>
  </p:sldLayoutIdLst>
</p:sldMaster>
</file>

<file path=ppt/slideMasters/slideMaster27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PlaceHolder 1"/>
          <p:cNvSpPr>
            <a:spLocks noGrp="1"/>
          </p:cNvSpPr>
          <p:nvPr>
            <p:ph type="ftr" idx="8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09" name="PlaceHolder 2"/>
          <p:cNvSpPr>
            <a:spLocks noGrp="1"/>
          </p:cNvSpPr>
          <p:nvPr>
            <p:ph type="sldNum" idx="8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D2C7C81-E11C-485D-A8BB-F0D92E1261C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0" name="PlaceHolder 3"/>
          <p:cNvSpPr>
            <a:spLocks noGrp="1"/>
          </p:cNvSpPr>
          <p:nvPr>
            <p:ph type="dt" idx="8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2"/>
  </p:sldLayoutIdLst>
</p:sldMaster>
</file>

<file path=ppt/slideMasters/slideMaster27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" name="PlaceHolder 1"/>
          <p:cNvSpPr>
            <a:spLocks noGrp="1"/>
          </p:cNvSpPr>
          <p:nvPr>
            <p:ph type="ftr" idx="8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2" name="PlaceHolder 2"/>
          <p:cNvSpPr>
            <a:spLocks noGrp="1"/>
          </p:cNvSpPr>
          <p:nvPr>
            <p:ph type="sldNum" idx="8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A4A18B3-E2E2-4D36-BC10-0FFFD4C75C8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3" name="PlaceHolder 3"/>
          <p:cNvSpPr>
            <a:spLocks noGrp="1"/>
          </p:cNvSpPr>
          <p:nvPr>
            <p:ph type="dt" idx="8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5" r:id="rId2"/>
  </p:sldLayoutIdLst>
</p:sldMaster>
</file>

<file path=ppt/slideMasters/slideMaster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ftr" idx="7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5" name="PlaceHolder 5"/>
          <p:cNvSpPr>
            <a:spLocks noGrp="1"/>
          </p:cNvSpPr>
          <p:nvPr>
            <p:ph type="sldNum" idx="7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5B35EB1-1E42-49F4-AF13-DD8ED475D67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6" name="PlaceHolder 6"/>
          <p:cNvSpPr>
            <a:spLocks noGrp="1"/>
          </p:cNvSpPr>
          <p:nvPr>
            <p:ph type="dt" idx="8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2"/>
  </p:sldLayoutIdLst>
</p:sldMaster>
</file>

<file path=ppt/slideMasters/slideMaster28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Shape 628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15" name="Shape 629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416" name="Shape 630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417" name="PlaceHolder 1"/>
          <p:cNvSpPr>
            <a:spLocks noGrp="1"/>
          </p:cNvSpPr>
          <p:nvPr>
            <p:ph type="ftr" idx="8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7" r:id="rId2"/>
  </p:sldLayoutIdLst>
</p:sldMaster>
</file>

<file path=ppt/slideMasters/slideMaster28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" name="PlaceHolder 1"/>
          <p:cNvSpPr>
            <a:spLocks noGrp="1"/>
          </p:cNvSpPr>
          <p:nvPr>
            <p:ph type="ftr" idx="82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9" name="PlaceHolder 2"/>
          <p:cNvSpPr>
            <a:spLocks noGrp="1"/>
          </p:cNvSpPr>
          <p:nvPr>
            <p:ph type="sldNum" idx="82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1AE4EF2-8164-47DC-89B2-858CD64BC9D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0" name="PlaceHolder 3"/>
          <p:cNvSpPr>
            <a:spLocks noGrp="1"/>
          </p:cNvSpPr>
          <p:nvPr>
            <p:ph type="dt" idx="82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9" r:id="rId2"/>
  </p:sldLayoutIdLst>
</p:sldMaster>
</file>

<file path=ppt/slideMasters/slideMaster28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22" name="PlaceHolder 2"/>
          <p:cNvSpPr>
            <a:spLocks noGrp="1"/>
          </p:cNvSpPr>
          <p:nvPr>
            <p:ph type="ftr" idx="82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3" name="PlaceHolder 3"/>
          <p:cNvSpPr>
            <a:spLocks noGrp="1"/>
          </p:cNvSpPr>
          <p:nvPr>
            <p:ph type="sldNum" idx="82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66F067B-3026-472F-AE89-D56A03CBC62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4" name="PlaceHolder 4"/>
          <p:cNvSpPr>
            <a:spLocks noGrp="1"/>
          </p:cNvSpPr>
          <p:nvPr>
            <p:ph type="dt" idx="83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1" r:id="rId2"/>
  </p:sldLayoutIdLst>
</p:sldMaster>
</file>

<file path=ppt/slideMasters/slideMaster28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28" name="PlaceHolder 2"/>
          <p:cNvSpPr>
            <a:spLocks noGrp="1"/>
          </p:cNvSpPr>
          <p:nvPr>
            <p:ph type="ftr" idx="83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9" name="PlaceHolder 3"/>
          <p:cNvSpPr>
            <a:spLocks noGrp="1"/>
          </p:cNvSpPr>
          <p:nvPr>
            <p:ph type="sldNum" idx="83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68B37C6-830A-4166-B979-ADEEF0F6158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30" name="PlaceHolder 4"/>
          <p:cNvSpPr>
            <a:spLocks noGrp="1"/>
          </p:cNvSpPr>
          <p:nvPr>
            <p:ph type="dt" idx="83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2"/>
  </p:sldLayoutIdLst>
</p:sldMaster>
</file>

<file path=ppt/slideMasters/slideMaster28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PlaceHolder 1"/>
          <p:cNvSpPr>
            <a:spLocks noGrp="1"/>
          </p:cNvSpPr>
          <p:nvPr>
            <p:ph type="ftr" idx="83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34" name="PlaceHolder 2"/>
          <p:cNvSpPr>
            <a:spLocks noGrp="1"/>
          </p:cNvSpPr>
          <p:nvPr>
            <p:ph type="sldNum" idx="83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A8734E2-B031-41B3-B6C3-E4EDF1CD1AE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35" name="PlaceHolder 3"/>
          <p:cNvSpPr>
            <a:spLocks noGrp="1"/>
          </p:cNvSpPr>
          <p:nvPr>
            <p:ph type="dt" idx="83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2"/>
  </p:sldLayoutIdLst>
</p:sldMaster>
</file>

<file path=ppt/slideMasters/slideMaster28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PlaceHolder 1"/>
          <p:cNvSpPr>
            <a:spLocks noGrp="1"/>
          </p:cNvSpPr>
          <p:nvPr>
            <p:ph type="ftr" idx="8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37" name="PlaceHolder 2"/>
          <p:cNvSpPr>
            <a:spLocks noGrp="1"/>
          </p:cNvSpPr>
          <p:nvPr>
            <p:ph type="sldNum" idx="83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0D98452-D2A8-42C3-B232-169A3096682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38" name="PlaceHolder 3"/>
          <p:cNvSpPr>
            <a:spLocks noGrp="1"/>
          </p:cNvSpPr>
          <p:nvPr>
            <p:ph type="dt" idx="83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7" r:id="rId2"/>
  </p:sldLayoutIdLst>
</p:sldMaster>
</file>

<file path=ppt/slideMasters/slideMaster28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PlaceHolder 1"/>
          <p:cNvSpPr>
            <a:spLocks noGrp="1"/>
          </p:cNvSpPr>
          <p:nvPr>
            <p:ph type="ftr" idx="84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0" name="PlaceHolder 2"/>
          <p:cNvSpPr>
            <a:spLocks noGrp="1"/>
          </p:cNvSpPr>
          <p:nvPr>
            <p:ph type="sldNum" idx="84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4F1BC8C-D629-4954-A3C7-AC6F3D1A667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1" name="PlaceHolder 3"/>
          <p:cNvSpPr>
            <a:spLocks noGrp="1"/>
          </p:cNvSpPr>
          <p:nvPr>
            <p:ph type="dt" idx="84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2"/>
  </p:sldLayoutIdLst>
</p:sldMaster>
</file>

<file path=ppt/slideMasters/slideMaster28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PlaceHolder 1"/>
          <p:cNvSpPr>
            <a:spLocks noGrp="1"/>
          </p:cNvSpPr>
          <p:nvPr>
            <p:ph type="ftr" idx="84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3" name="PlaceHolder 2"/>
          <p:cNvSpPr>
            <a:spLocks noGrp="1"/>
          </p:cNvSpPr>
          <p:nvPr>
            <p:ph type="sldNum" idx="84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2A91C2D-ECCD-40FB-A659-EB8B795151E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4" name="PlaceHolder 3"/>
          <p:cNvSpPr>
            <a:spLocks noGrp="1"/>
          </p:cNvSpPr>
          <p:nvPr>
            <p:ph type="dt" idx="84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1" r:id="rId2"/>
  </p:sldLayoutIdLst>
</p:sldMaster>
</file>

<file path=ppt/slideMasters/slideMaster28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PlaceHolder 1"/>
          <p:cNvSpPr>
            <a:spLocks noGrp="1"/>
          </p:cNvSpPr>
          <p:nvPr>
            <p:ph type="ftr" idx="84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6" name="PlaceHolder 2"/>
          <p:cNvSpPr>
            <a:spLocks noGrp="1"/>
          </p:cNvSpPr>
          <p:nvPr>
            <p:ph type="sldNum" idx="84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783108E-154A-48DF-9B0B-F0E712BF88E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7" name="PlaceHolder 3"/>
          <p:cNvSpPr>
            <a:spLocks noGrp="1"/>
          </p:cNvSpPr>
          <p:nvPr>
            <p:ph type="dt" idx="84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3" r:id="rId2"/>
  </p:sldLayoutIdLst>
</p:sldMaster>
</file>

<file path=ppt/slideMasters/slideMaster28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PlaceHolder 1"/>
          <p:cNvSpPr>
            <a:spLocks noGrp="1"/>
          </p:cNvSpPr>
          <p:nvPr>
            <p:ph type="ftr" idx="84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49" name="PlaceHolder 2"/>
          <p:cNvSpPr>
            <a:spLocks noGrp="1"/>
          </p:cNvSpPr>
          <p:nvPr>
            <p:ph type="sldNum" idx="85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06476E1-991A-41B8-87BD-23D91525F85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0" name="PlaceHolder 3"/>
          <p:cNvSpPr>
            <a:spLocks noGrp="1"/>
          </p:cNvSpPr>
          <p:nvPr>
            <p:ph type="dt" idx="85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2"/>
  </p:sldLayoutIdLst>
</p:sldMaster>
</file>

<file path=ppt/slideMasters/slideMaster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ftr" idx="8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sldNum" idx="8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0FE94F0-B811-4C68-A248-7731F851755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dt" idx="8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2"/>
  </p:sldLayoutIdLst>
</p:sldMaster>
</file>

<file path=ppt/slideMasters/slideMaster29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PlaceHolder 1"/>
          <p:cNvSpPr>
            <a:spLocks noGrp="1"/>
          </p:cNvSpPr>
          <p:nvPr>
            <p:ph type="ftr" idx="8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2" name="PlaceHolder 2"/>
          <p:cNvSpPr>
            <a:spLocks noGrp="1"/>
          </p:cNvSpPr>
          <p:nvPr>
            <p:ph type="sldNum" idx="8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902E6D8-A3E5-4738-A725-BD72862D739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3" name="PlaceHolder 3"/>
          <p:cNvSpPr>
            <a:spLocks noGrp="1"/>
          </p:cNvSpPr>
          <p:nvPr>
            <p:ph type="dt" idx="8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7" r:id="rId2"/>
  </p:sldLayoutIdLst>
</p:sldMaster>
</file>

<file path=ppt/slideMasters/slideMaster29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5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5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57" name="PlaceHolder 4"/>
          <p:cNvSpPr>
            <a:spLocks noGrp="1"/>
          </p:cNvSpPr>
          <p:nvPr>
            <p:ph type="ftr" idx="8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8" name="PlaceHolder 5"/>
          <p:cNvSpPr>
            <a:spLocks noGrp="1"/>
          </p:cNvSpPr>
          <p:nvPr>
            <p:ph type="sldNum" idx="8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F1F7805-DDDB-4119-9ACA-BDE499A3FB2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9" name="PlaceHolder 6"/>
          <p:cNvSpPr>
            <a:spLocks noGrp="1"/>
          </p:cNvSpPr>
          <p:nvPr>
            <p:ph type="dt" idx="8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9" r:id="rId2"/>
  </p:sldLayoutIdLst>
</p:sldMaster>
</file>

<file path=ppt/slideMasters/slideMaster29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PlaceHolder 1"/>
          <p:cNvSpPr>
            <a:spLocks noGrp="1"/>
          </p:cNvSpPr>
          <p:nvPr>
            <p:ph type="ftr" idx="8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64" name="PlaceHolder 2"/>
          <p:cNvSpPr>
            <a:spLocks noGrp="1"/>
          </p:cNvSpPr>
          <p:nvPr>
            <p:ph type="sldNum" idx="8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CFD3711-F190-4A6F-8620-0AAFFEFFA6A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65" name="PlaceHolder 3"/>
          <p:cNvSpPr>
            <a:spLocks noGrp="1"/>
          </p:cNvSpPr>
          <p:nvPr>
            <p:ph type="dt" idx="8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2"/>
  </p:sldLayoutIdLst>
</p:sldMaster>
</file>

<file path=ppt/slideMasters/slideMaster29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" name="PlaceHolder 1"/>
          <p:cNvSpPr>
            <a:spLocks noGrp="1"/>
          </p:cNvSpPr>
          <p:nvPr>
            <p:ph type="ftr" idx="8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67" name="PlaceHolder 2"/>
          <p:cNvSpPr>
            <a:spLocks noGrp="1"/>
          </p:cNvSpPr>
          <p:nvPr>
            <p:ph type="sldNum" idx="8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A2589A4-6831-434E-AC91-DC23287F906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68" name="PlaceHolder 3"/>
          <p:cNvSpPr>
            <a:spLocks noGrp="1"/>
          </p:cNvSpPr>
          <p:nvPr>
            <p:ph type="dt" idx="8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2"/>
  </p:sldLayoutIdLst>
</p:sldMaster>
</file>

<file path=ppt/slideMasters/slideMaster29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2" name="PlaceHolder 4"/>
          <p:cNvSpPr>
            <a:spLocks noGrp="1"/>
          </p:cNvSpPr>
          <p:nvPr>
            <p:ph type="ftr" idx="8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73" name="PlaceHolder 5"/>
          <p:cNvSpPr>
            <a:spLocks noGrp="1"/>
          </p:cNvSpPr>
          <p:nvPr>
            <p:ph type="sldNum" idx="8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726FAB8-9CCB-4AC5-83E9-252FBE63FD2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74" name="PlaceHolder 6"/>
          <p:cNvSpPr>
            <a:spLocks noGrp="1"/>
          </p:cNvSpPr>
          <p:nvPr>
            <p:ph type="dt" idx="8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5" r:id="rId2"/>
  </p:sldLayoutIdLst>
</p:sldMaster>
</file>

<file path=ppt/slideMasters/slideMaster29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1" name="PlaceHolder 4"/>
          <p:cNvSpPr>
            <a:spLocks noGrp="1"/>
          </p:cNvSpPr>
          <p:nvPr>
            <p:ph type="ftr" idx="8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82" name="PlaceHolder 5"/>
          <p:cNvSpPr>
            <a:spLocks noGrp="1"/>
          </p:cNvSpPr>
          <p:nvPr>
            <p:ph type="sldNum" idx="8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660FE0-A84C-4F14-A58D-E84067D7945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83" name="PlaceHolder 6"/>
          <p:cNvSpPr>
            <a:spLocks noGrp="1"/>
          </p:cNvSpPr>
          <p:nvPr>
            <p:ph type="dt" idx="8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2"/>
  </p:sldLayoutIdLst>
</p:sldMaster>
</file>

<file path=ppt/slideMasters/slideMaster29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88" name="PlaceHolder 2"/>
          <p:cNvSpPr>
            <a:spLocks noGrp="1"/>
          </p:cNvSpPr>
          <p:nvPr>
            <p:ph type="ftr" idx="8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89" name="PlaceHolder 3"/>
          <p:cNvSpPr>
            <a:spLocks noGrp="1"/>
          </p:cNvSpPr>
          <p:nvPr>
            <p:ph type="sldNum" idx="8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B9A7872-0B8A-436C-A828-92274A2864D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90" name="PlaceHolder 4"/>
          <p:cNvSpPr>
            <a:spLocks noGrp="1"/>
          </p:cNvSpPr>
          <p:nvPr>
            <p:ph type="dt" idx="8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2"/>
  </p:sldLayoutIdLst>
</p:sldMaster>
</file>

<file path=ppt/slideMasters/slideMaster29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93" name="PlaceHolder 2"/>
          <p:cNvSpPr>
            <a:spLocks noGrp="1"/>
          </p:cNvSpPr>
          <p:nvPr>
            <p:ph type="ftr" idx="8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94" name="PlaceHolder 3"/>
          <p:cNvSpPr>
            <a:spLocks noGrp="1"/>
          </p:cNvSpPr>
          <p:nvPr>
            <p:ph type="sldNum" idx="8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18C0AB8-4012-4ECF-8C8C-7ACB5A11C06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95" name="PlaceHolder 4"/>
          <p:cNvSpPr>
            <a:spLocks noGrp="1"/>
          </p:cNvSpPr>
          <p:nvPr>
            <p:ph type="dt" idx="8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1" r:id="rId2"/>
  </p:sldLayoutIdLst>
</p:sldMaster>
</file>

<file path=ppt/slideMasters/slideMaster29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9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0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01" name="PlaceHolder 4"/>
          <p:cNvSpPr>
            <a:spLocks noGrp="1"/>
          </p:cNvSpPr>
          <p:nvPr>
            <p:ph type="ftr" idx="8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02" name="PlaceHolder 5"/>
          <p:cNvSpPr>
            <a:spLocks noGrp="1"/>
          </p:cNvSpPr>
          <p:nvPr>
            <p:ph type="sldNum" idx="8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9525D5C-8ED0-4E7A-A4F8-0FBE6C20D2A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03" name="PlaceHolder 6"/>
          <p:cNvSpPr>
            <a:spLocks noGrp="1"/>
          </p:cNvSpPr>
          <p:nvPr>
            <p:ph type="dt" idx="8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2"/>
  </p:sldLayoutIdLst>
</p:sldMaster>
</file>

<file path=ppt/slideMasters/slideMaster29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" name="PlaceHolder 1"/>
          <p:cNvSpPr>
            <a:spLocks noGrp="1"/>
          </p:cNvSpPr>
          <p:nvPr>
            <p:ph type="ftr" idx="8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08" name="PlaceHolder 2"/>
          <p:cNvSpPr>
            <a:spLocks noGrp="1"/>
          </p:cNvSpPr>
          <p:nvPr>
            <p:ph type="sldNum" idx="8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07E4B39-F5A7-493C-9E94-3F04B443D49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09" name="PlaceHolder 3"/>
          <p:cNvSpPr>
            <a:spLocks noGrp="1"/>
          </p:cNvSpPr>
          <p:nvPr>
            <p:ph type="dt" idx="8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sldNum" idx="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9903B85-2027-4BA5-86DD-1BAEE035346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dt" idx="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ftr" idx="8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sldNum" idx="8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AC21170-99F2-4D14-A5BD-E678A6F082D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dt" idx="8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2"/>
  </p:sldLayoutIdLst>
</p:sldMaster>
</file>

<file path=ppt/slideMasters/slideMaster30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11" name="PlaceHolder 2"/>
          <p:cNvSpPr>
            <a:spLocks noGrp="1"/>
          </p:cNvSpPr>
          <p:nvPr>
            <p:ph type="ftr" idx="8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2" name="PlaceHolder 3"/>
          <p:cNvSpPr>
            <a:spLocks noGrp="1"/>
          </p:cNvSpPr>
          <p:nvPr>
            <p:ph type="sldNum" idx="8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2487474-527D-47C8-8CFA-42388296854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3" name="PlaceHolder 4"/>
          <p:cNvSpPr>
            <a:spLocks noGrp="1"/>
          </p:cNvSpPr>
          <p:nvPr>
            <p:ph type="dt" idx="8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7" r:id="rId2"/>
  </p:sldLayoutIdLst>
</p:sldMaster>
</file>

<file path=ppt/slideMasters/slideMaster30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16" name="PlaceHolder 2"/>
          <p:cNvSpPr>
            <a:spLocks noGrp="1"/>
          </p:cNvSpPr>
          <p:nvPr>
            <p:ph type="ftr" idx="8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7" name="PlaceHolder 3"/>
          <p:cNvSpPr>
            <a:spLocks noGrp="1"/>
          </p:cNvSpPr>
          <p:nvPr>
            <p:ph type="sldNum" idx="8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C82F452-9785-44C2-8467-05F5E5F821F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8" name="PlaceHolder 4"/>
          <p:cNvSpPr>
            <a:spLocks noGrp="1"/>
          </p:cNvSpPr>
          <p:nvPr>
            <p:ph type="dt" idx="8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2"/>
  </p:sldLayoutIdLst>
</p:sldMaster>
</file>

<file path=ppt/slideMasters/slideMaster30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24" name="PlaceHolder 4"/>
          <p:cNvSpPr>
            <a:spLocks noGrp="1"/>
          </p:cNvSpPr>
          <p:nvPr>
            <p:ph type="ftr" idx="8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25" name="PlaceHolder 5"/>
          <p:cNvSpPr>
            <a:spLocks noGrp="1"/>
          </p:cNvSpPr>
          <p:nvPr>
            <p:ph type="sldNum" idx="8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07D1542-6F13-465A-A7F9-27872F4F310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26" name="PlaceHolder 6"/>
          <p:cNvSpPr>
            <a:spLocks noGrp="1"/>
          </p:cNvSpPr>
          <p:nvPr>
            <p:ph type="dt" idx="8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2"/>
  </p:sldLayoutIdLst>
</p:sldMaster>
</file>

<file path=ppt/slideMasters/slideMaster30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3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33" name="PlaceHolder 4"/>
          <p:cNvSpPr>
            <a:spLocks noGrp="1"/>
          </p:cNvSpPr>
          <p:nvPr>
            <p:ph type="ftr" idx="8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34" name="PlaceHolder 5"/>
          <p:cNvSpPr>
            <a:spLocks noGrp="1"/>
          </p:cNvSpPr>
          <p:nvPr>
            <p:ph type="sldNum" idx="8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ED2AB96-7FF0-4407-B993-E0F2589D432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35" name="PlaceHolder 6"/>
          <p:cNvSpPr>
            <a:spLocks noGrp="1"/>
          </p:cNvSpPr>
          <p:nvPr>
            <p:ph type="dt" idx="8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2"/>
  </p:sldLayoutIdLst>
</p:sldMaster>
</file>

<file path=ppt/slideMasters/slideMaster30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4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4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42" name="PlaceHolder 4"/>
          <p:cNvSpPr>
            <a:spLocks noGrp="1"/>
          </p:cNvSpPr>
          <p:nvPr>
            <p:ph type="ftr" idx="8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43" name="PlaceHolder 5"/>
          <p:cNvSpPr>
            <a:spLocks noGrp="1"/>
          </p:cNvSpPr>
          <p:nvPr>
            <p:ph type="sldNum" idx="8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37F278D-827B-4E56-B214-EC32DA599A9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44" name="PlaceHolder 6"/>
          <p:cNvSpPr>
            <a:spLocks noGrp="1"/>
          </p:cNvSpPr>
          <p:nvPr>
            <p:ph type="dt" idx="8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5" r:id="rId2"/>
  </p:sldLayoutIdLst>
</p:sldMaster>
</file>

<file path=ppt/slideMasters/slideMaster30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PlaceHolder 1"/>
          <p:cNvSpPr>
            <a:spLocks noGrp="1"/>
          </p:cNvSpPr>
          <p:nvPr>
            <p:ph type="ftr" idx="8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49" name="PlaceHolder 2"/>
          <p:cNvSpPr>
            <a:spLocks noGrp="1"/>
          </p:cNvSpPr>
          <p:nvPr>
            <p:ph type="sldNum" idx="8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A9A67AC-BD34-4E37-9855-0A72B575D3C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0" name="PlaceHolder 3"/>
          <p:cNvSpPr>
            <a:spLocks noGrp="1"/>
          </p:cNvSpPr>
          <p:nvPr>
            <p:ph type="dt" idx="8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7" r:id="rId2"/>
  </p:sldLayoutIdLst>
</p:sldMaster>
</file>

<file path=ppt/slideMasters/slideMaster30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" name="PlaceHolder 1"/>
          <p:cNvSpPr>
            <a:spLocks noGrp="1"/>
          </p:cNvSpPr>
          <p:nvPr>
            <p:ph type="ftr" idx="9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2" name="PlaceHolder 2"/>
          <p:cNvSpPr>
            <a:spLocks noGrp="1"/>
          </p:cNvSpPr>
          <p:nvPr>
            <p:ph type="sldNum" idx="9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28118D7-08BB-46D7-84BA-C5452F5602E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3" name="PlaceHolder 3"/>
          <p:cNvSpPr>
            <a:spLocks noGrp="1"/>
          </p:cNvSpPr>
          <p:nvPr>
            <p:ph type="dt" idx="9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9" r:id="rId2"/>
  </p:sldLayoutIdLst>
</p:sldMaster>
</file>

<file path=ppt/slideMasters/slideMaster30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PlaceHolder 1"/>
          <p:cNvSpPr>
            <a:spLocks noGrp="1"/>
          </p:cNvSpPr>
          <p:nvPr>
            <p:ph type="ftr" idx="9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5" name="PlaceHolder 2"/>
          <p:cNvSpPr>
            <a:spLocks noGrp="1"/>
          </p:cNvSpPr>
          <p:nvPr>
            <p:ph type="sldNum" idx="9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88D4E21-4C5C-45E6-84B5-FDAE42DEC4D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6" name="PlaceHolder 3"/>
          <p:cNvSpPr>
            <a:spLocks noGrp="1"/>
          </p:cNvSpPr>
          <p:nvPr>
            <p:ph type="dt" idx="9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2"/>
  </p:sldLayoutIdLst>
</p:sldMaster>
</file>

<file path=ppt/slideMasters/slideMaster30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58" name="PlaceHolder 2"/>
          <p:cNvSpPr>
            <a:spLocks noGrp="1"/>
          </p:cNvSpPr>
          <p:nvPr>
            <p:ph type="ftr" idx="9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9" name="PlaceHolder 3"/>
          <p:cNvSpPr>
            <a:spLocks noGrp="1"/>
          </p:cNvSpPr>
          <p:nvPr>
            <p:ph type="sldNum" idx="9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5D6BDCE-B012-43D1-812F-2AF57F67EAD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0" name="PlaceHolder 4"/>
          <p:cNvSpPr>
            <a:spLocks noGrp="1"/>
          </p:cNvSpPr>
          <p:nvPr>
            <p:ph type="dt" idx="9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3" r:id="rId2"/>
  </p:sldLayoutIdLst>
</p:sldMaster>
</file>

<file path=ppt/slideMasters/slideMaster30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63" name="PlaceHolder 2"/>
          <p:cNvSpPr>
            <a:spLocks noGrp="1"/>
          </p:cNvSpPr>
          <p:nvPr>
            <p:ph type="ftr" idx="9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4" name="PlaceHolder 3"/>
          <p:cNvSpPr>
            <a:spLocks noGrp="1"/>
          </p:cNvSpPr>
          <p:nvPr>
            <p:ph type="sldNum" idx="9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B10BF64-6D59-4AF8-8DC6-E6D9B6A7CB1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5" name="PlaceHolder 4"/>
          <p:cNvSpPr>
            <a:spLocks noGrp="1"/>
          </p:cNvSpPr>
          <p:nvPr>
            <p:ph type="dt" idx="9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5" r:id="rId2"/>
  </p:sldLayoutIdLst>
</p:sldMaster>
</file>

<file path=ppt/slideMasters/slideMaster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ftr" idx="8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sldNum" idx="8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757AAB4-F5E6-4827-B21F-0A8304BCEFA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dt" idx="8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2"/>
  </p:sldLayoutIdLst>
</p:sldMaster>
</file>

<file path=ppt/slideMasters/slideMaster3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69" name="PlaceHolder 2"/>
          <p:cNvSpPr>
            <a:spLocks noGrp="1"/>
          </p:cNvSpPr>
          <p:nvPr>
            <p:ph type="ftr" idx="9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0" name="PlaceHolder 3"/>
          <p:cNvSpPr>
            <a:spLocks noGrp="1"/>
          </p:cNvSpPr>
          <p:nvPr>
            <p:ph type="sldNum" idx="9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6707802-40B8-4454-8E37-899FDE0077B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1" name="PlaceHolder 4"/>
          <p:cNvSpPr>
            <a:spLocks noGrp="1"/>
          </p:cNvSpPr>
          <p:nvPr>
            <p:ph type="dt" idx="9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7" r:id="rId2"/>
  </p:sldLayoutIdLst>
</p:sldMaster>
</file>

<file path=ppt/slideMasters/slideMaster3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75" name="PlaceHolder 2"/>
          <p:cNvSpPr>
            <a:spLocks noGrp="1"/>
          </p:cNvSpPr>
          <p:nvPr>
            <p:ph type="ftr" idx="9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6" name="PlaceHolder 3"/>
          <p:cNvSpPr>
            <a:spLocks noGrp="1"/>
          </p:cNvSpPr>
          <p:nvPr>
            <p:ph type="sldNum" idx="9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BBABD19-1E5E-442C-8810-7F7AEF54F71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77" name="PlaceHolder 4"/>
          <p:cNvSpPr>
            <a:spLocks noGrp="1"/>
          </p:cNvSpPr>
          <p:nvPr>
            <p:ph type="dt" idx="9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2"/>
  </p:sldLayoutIdLst>
</p:sldMaster>
</file>

<file path=ppt/slideMasters/slideMaster3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PlaceHolder 1"/>
          <p:cNvSpPr>
            <a:spLocks noGrp="1"/>
          </p:cNvSpPr>
          <p:nvPr>
            <p:ph type="ftr" idx="9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81" name="PlaceHolder 2"/>
          <p:cNvSpPr>
            <a:spLocks noGrp="1"/>
          </p:cNvSpPr>
          <p:nvPr>
            <p:ph type="sldNum" idx="9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01795F6-9F07-4069-A296-0B98FC20406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82" name="PlaceHolder 3"/>
          <p:cNvSpPr>
            <a:spLocks noGrp="1"/>
          </p:cNvSpPr>
          <p:nvPr>
            <p:ph type="dt" idx="9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1" r:id="rId2"/>
  </p:sldLayoutIdLst>
</p:sldMaster>
</file>

<file path=ppt/slideMasters/slideMaster3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8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8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86" name="PlaceHolder 4"/>
          <p:cNvSpPr>
            <a:spLocks noGrp="1"/>
          </p:cNvSpPr>
          <p:nvPr>
            <p:ph type="ftr" idx="9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87" name="PlaceHolder 5"/>
          <p:cNvSpPr>
            <a:spLocks noGrp="1"/>
          </p:cNvSpPr>
          <p:nvPr>
            <p:ph type="sldNum" idx="9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F84947A-E7E6-4700-91A3-1017216FF1C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88" name="PlaceHolder 6"/>
          <p:cNvSpPr>
            <a:spLocks noGrp="1"/>
          </p:cNvSpPr>
          <p:nvPr>
            <p:ph type="dt" idx="9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3" r:id="rId2"/>
  </p:sldLayoutIdLst>
</p:sldMaster>
</file>

<file path=ppt/slideMasters/slideMaster3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2" name="PlaceHolder 1"/>
          <p:cNvSpPr>
            <a:spLocks noGrp="1"/>
          </p:cNvSpPr>
          <p:nvPr>
            <p:ph type="ftr" idx="9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93" name="PlaceHolder 2"/>
          <p:cNvSpPr>
            <a:spLocks noGrp="1"/>
          </p:cNvSpPr>
          <p:nvPr>
            <p:ph type="sldNum" idx="9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6FDD4C4-FAA1-4F6A-AFEA-81C7FDEE0F9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94" name="PlaceHolder 3"/>
          <p:cNvSpPr>
            <a:spLocks noGrp="1"/>
          </p:cNvSpPr>
          <p:nvPr>
            <p:ph type="dt" idx="9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2"/>
  </p:sldLayoutIdLst>
</p:sldMaster>
</file>

<file path=ppt/slideMasters/slideMaster3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" name="PlaceHolder 1"/>
          <p:cNvSpPr>
            <a:spLocks noGrp="1"/>
          </p:cNvSpPr>
          <p:nvPr>
            <p:ph type="ftr" idx="9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96" name="PlaceHolder 2"/>
          <p:cNvSpPr>
            <a:spLocks noGrp="1"/>
          </p:cNvSpPr>
          <p:nvPr>
            <p:ph type="sldNum" idx="92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87D0080-BF82-4B23-8DAD-E9F211BFADB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97" name="PlaceHolder 3"/>
          <p:cNvSpPr>
            <a:spLocks noGrp="1"/>
          </p:cNvSpPr>
          <p:nvPr>
            <p:ph type="dt" idx="92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7" r:id="rId2"/>
  </p:sldLayoutIdLst>
</p:sldMaster>
</file>

<file path=ppt/slideMasters/slideMaster3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0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01" name="PlaceHolder 4"/>
          <p:cNvSpPr>
            <a:spLocks noGrp="1"/>
          </p:cNvSpPr>
          <p:nvPr>
            <p:ph type="ftr" idx="93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02" name="PlaceHolder 5"/>
          <p:cNvSpPr>
            <a:spLocks noGrp="1"/>
          </p:cNvSpPr>
          <p:nvPr>
            <p:ph type="sldNum" idx="93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DAA7F6C-71F3-451F-B64C-2A715A5358A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03" name="PlaceHolder 6"/>
          <p:cNvSpPr>
            <a:spLocks noGrp="1"/>
          </p:cNvSpPr>
          <p:nvPr>
            <p:ph type="dt" idx="93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9" r:id="rId2"/>
  </p:sldLayoutIdLst>
</p:sldMaster>
</file>

<file path=ppt/slideMasters/slideMaster3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PlaceHolder 1"/>
          <p:cNvSpPr>
            <a:spLocks noGrp="1"/>
          </p:cNvSpPr>
          <p:nvPr>
            <p:ph type="ftr" idx="93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08" name="PlaceHolder 2"/>
          <p:cNvSpPr>
            <a:spLocks noGrp="1"/>
          </p:cNvSpPr>
          <p:nvPr>
            <p:ph type="sldNum" idx="93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9C1ABA6-0CA1-45CA-8D61-DA530EE2425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09" name="PlaceHolder 3"/>
          <p:cNvSpPr>
            <a:spLocks noGrp="1"/>
          </p:cNvSpPr>
          <p:nvPr>
            <p:ph type="dt" idx="93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1" r:id="rId2"/>
  </p:sldLayoutIdLst>
</p:sldMaster>
</file>

<file path=ppt/slideMasters/slideMaster3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PlaceHolder 1"/>
          <p:cNvSpPr>
            <a:spLocks noGrp="1"/>
          </p:cNvSpPr>
          <p:nvPr>
            <p:ph type="ftr" idx="93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1" name="PlaceHolder 2"/>
          <p:cNvSpPr>
            <a:spLocks noGrp="1"/>
          </p:cNvSpPr>
          <p:nvPr>
            <p:ph type="sldNum" idx="93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CC92025-A992-46BB-B818-8498FA38201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2" name="PlaceHolder 3"/>
          <p:cNvSpPr>
            <a:spLocks noGrp="1"/>
          </p:cNvSpPr>
          <p:nvPr>
            <p:ph type="dt" idx="93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3" r:id="rId2"/>
  </p:sldLayoutIdLst>
</p:sldMaster>
</file>

<file path=ppt/slideMasters/slideMaster3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PlaceHolder 1"/>
          <p:cNvSpPr>
            <a:spLocks noGrp="1"/>
          </p:cNvSpPr>
          <p:nvPr>
            <p:ph type="ftr" idx="93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4" name="PlaceHolder 2"/>
          <p:cNvSpPr>
            <a:spLocks noGrp="1"/>
          </p:cNvSpPr>
          <p:nvPr>
            <p:ph type="sldNum" idx="94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1768DED-CA9F-418B-963D-F2A0FFCBD7D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5" name="PlaceHolder 3"/>
          <p:cNvSpPr>
            <a:spLocks noGrp="1"/>
          </p:cNvSpPr>
          <p:nvPr>
            <p:ph type="dt" idx="94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2"/>
  </p:sldLayoutIdLst>
</p:sldMaster>
</file>

<file path=ppt/slideMasters/slideMaster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ftr" idx="9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sldNum" idx="9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C73322A-ADF9-4C74-AE96-AF0852DCE94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dt" idx="9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2"/>
  </p:sldLayoutIdLst>
</p:sldMaster>
</file>

<file path=ppt/slideMasters/slideMaster3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17" name="PlaceHolder 2"/>
          <p:cNvSpPr>
            <a:spLocks noGrp="1"/>
          </p:cNvSpPr>
          <p:nvPr>
            <p:ph type="ftr" idx="94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8" name="PlaceHolder 3"/>
          <p:cNvSpPr>
            <a:spLocks noGrp="1"/>
          </p:cNvSpPr>
          <p:nvPr>
            <p:ph type="sldNum" idx="94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2EC364F-ED2B-4CF3-9D80-3A73EF5E737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9" name="PlaceHolder 4"/>
          <p:cNvSpPr>
            <a:spLocks noGrp="1"/>
          </p:cNvSpPr>
          <p:nvPr>
            <p:ph type="dt" idx="94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2"/>
  </p:sldLayoutIdLst>
</p:sldMaster>
</file>

<file path=ppt/slideMasters/slideMaster3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22" name="PlaceHolder 2"/>
          <p:cNvSpPr>
            <a:spLocks noGrp="1"/>
          </p:cNvSpPr>
          <p:nvPr>
            <p:ph type="ftr" idx="94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3" name="PlaceHolder 3"/>
          <p:cNvSpPr>
            <a:spLocks noGrp="1"/>
          </p:cNvSpPr>
          <p:nvPr>
            <p:ph type="sldNum" idx="94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A4CD394-AD96-4D95-935A-E1076E0CDBF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4" name="PlaceHolder 4"/>
          <p:cNvSpPr>
            <a:spLocks noGrp="1"/>
          </p:cNvSpPr>
          <p:nvPr>
            <p:ph type="dt" idx="94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9" r:id="rId2"/>
  </p:sldLayoutIdLst>
</p:sldMaster>
</file>

<file path=ppt/slideMasters/slideMaster3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PlaceHolder 1"/>
          <p:cNvSpPr>
            <a:spLocks noGrp="1"/>
          </p:cNvSpPr>
          <p:nvPr>
            <p:ph type="ftr" idx="94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8" name="PlaceHolder 2"/>
          <p:cNvSpPr>
            <a:spLocks noGrp="1"/>
          </p:cNvSpPr>
          <p:nvPr>
            <p:ph type="sldNum" idx="94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1EA87AD-7472-4B33-8DF8-4EA94DD0CE1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9" name="PlaceHolder 3"/>
          <p:cNvSpPr>
            <a:spLocks noGrp="1"/>
          </p:cNvSpPr>
          <p:nvPr>
            <p:ph type="dt" idx="95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1" r:id="rId2"/>
  </p:sldLayoutIdLst>
</p:sldMaster>
</file>

<file path=ppt/slideMasters/slideMaster3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PlaceHolder 1"/>
          <p:cNvSpPr>
            <a:spLocks noGrp="1"/>
          </p:cNvSpPr>
          <p:nvPr>
            <p:ph type="ftr" idx="95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31" name="PlaceHolder 2"/>
          <p:cNvSpPr>
            <a:spLocks noGrp="1"/>
          </p:cNvSpPr>
          <p:nvPr>
            <p:ph type="sldNum" idx="95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4969941-8FF1-45D4-A7CA-71CA1591DE3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32" name="PlaceHolder 3"/>
          <p:cNvSpPr>
            <a:spLocks noGrp="1"/>
          </p:cNvSpPr>
          <p:nvPr>
            <p:ph type="dt" idx="95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2"/>
  </p:sldLayoutIdLst>
</p:sldMaster>
</file>

<file path=ppt/slideMasters/slideMaster3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34" name="PlaceHolder 2"/>
          <p:cNvSpPr>
            <a:spLocks noGrp="1"/>
          </p:cNvSpPr>
          <p:nvPr>
            <p:ph type="ftr" idx="95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35" name="PlaceHolder 3"/>
          <p:cNvSpPr>
            <a:spLocks noGrp="1"/>
          </p:cNvSpPr>
          <p:nvPr>
            <p:ph type="sldNum" idx="95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EC2C525-5C12-46EB-9EB0-46F35A07F35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36" name="PlaceHolder 4"/>
          <p:cNvSpPr>
            <a:spLocks noGrp="1"/>
          </p:cNvSpPr>
          <p:nvPr>
            <p:ph type="dt" idx="95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5" r:id="rId2"/>
  </p:sldLayoutIdLst>
</p:sldMaster>
</file>

<file path=ppt/slideMasters/slideMaster3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1" name="PlaceHolder 4"/>
          <p:cNvSpPr>
            <a:spLocks noGrp="1"/>
          </p:cNvSpPr>
          <p:nvPr>
            <p:ph type="ftr" idx="95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42" name="PlaceHolder 5"/>
          <p:cNvSpPr>
            <a:spLocks noGrp="1"/>
          </p:cNvSpPr>
          <p:nvPr>
            <p:ph type="sldNum" idx="95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6431A18-5778-444D-A591-F8877674C77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43" name="PlaceHolder 6"/>
          <p:cNvSpPr>
            <a:spLocks noGrp="1"/>
          </p:cNvSpPr>
          <p:nvPr>
            <p:ph type="dt" idx="95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2"/>
  </p:sldLayoutIdLst>
</p:sldMaster>
</file>

<file path=ppt/slideMasters/slideMaster3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4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0" name="PlaceHolder 4"/>
          <p:cNvSpPr>
            <a:spLocks noGrp="1"/>
          </p:cNvSpPr>
          <p:nvPr>
            <p:ph type="ftr" idx="96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51" name="PlaceHolder 5"/>
          <p:cNvSpPr>
            <a:spLocks noGrp="1"/>
          </p:cNvSpPr>
          <p:nvPr>
            <p:ph type="sldNum" idx="96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3DD7CDC-E98A-4875-8FFF-A783B9AD61F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52" name="PlaceHolder 6"/>
          <p:cNvSpPr>
            <a:spLocks noGrp="1"/>
          </p:cNvSpPr>
          <p:nvPr>
            <p:ph type="dt" idx="96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9" r:id="rId2"/>
  </p:sldLayoutIdLst>
</p:sldMaster>
</file>

<file path=ppt/slideMasters/slideMaster3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59" name="PlaceHolder 4"/>
          <p:cNvSpPr>
            <a:spLocks noGrp="1"/>
          </p:cNvSpPr>
          <p:nvPr>
            <p:ph type="ftr" idx="96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60" name="PlaceHolder 5"/>
          <p:cNvSpPr>
            <a:spLocks noGrp="1"/>
          </p:cNvSpPr>
          <p:nvPr>
            <p:ph type="sldNum" idx="96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8B35757-E765-4C3C-A50B-B95A00C3B78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61" name="PlaceHolder 6"/>
          <p:cNvSpPr>
            <a:spLocks noGrp="1"/>
          </p:cNvSpPr>
          <p:nvPr>
            <p:ph type="dt" idx="96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1" r:id="rId2"/>
  </p:sldLayoutIdLst>
</p:sldMaster>
</file>

<file path=ppt/slideMasters/slideMaster3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5" name="PlaceHolder 1"/>
          <p:cNvSpPr>
            <a:spLocks noGrp="1"/>
          </p:cNvSpPr>
          <p:nvPr>
            <p:ph type="ftr" idx="96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66" name="PlaceHolder 2"/>
          <p:cNvSpPr>
            <a:spLocks noGrp="1"/>
          </p:cNvSpPr>
          <p:nvPr>
            <p:ph type="sldNum" idx="96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9F465D4-A459-4B81-AFEC-9DAC6273213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67" name="PlaceHolder 3"/>
          <p:cNvSpPr>
            <a:spLocks noGrp="1"/>
          </p:cNvSpPr>
          <p:nvPr>
            <p:ph type="dt" idx="96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2"/>
  </p:sldLayoutIdLst>
</p:sldMaster>
</file>

<file path=ppt/slideMasters/slideMaster3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PlaceHolder 1"/>
          <p:cNvSpPr>
            <a:spLocks noGrp="1"/>
          </p:cNvSpPr>
          <p:nvPr>
            <p:ph type="ftr" idx="96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69" name="PlaceHolder 2"/>
          <p:cNvSpPr>
            <a:spLocks noGrp="1"/>
          </p:cNvSpPr>
          <p:nvPr>
            <p:ph type="sldNum" idx="97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E393731-BCDF-40AC-99F2-D2889400CC1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70" name="PlaceHolder 3"/>
          <p:cNvSpPr>
            <a:spLocks noGrp="1"/>
          </p:cNvSpPr>
          <p:nvPr>
            <p:ph type="dt" idx="97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5" r:id="rId2"/>
  </p:sldLayoutIdLst>
</p:sldMaster>
</file>

<file path=ppt/slideMasters/slideMaster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ftr" idx="9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sldNum" idx="9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361DD08-B809-4656-A97F-F4303231757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dt" idx="9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2"/>
  </p:sldLayoutIdLst>
</p:sldMaster>
</file>

<file path=ppt/slideMasters/slideMaster3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PlaceHolder 1"/>
          <p:cNvSpPr>
            <a:spLocks noGrp="1"/>
          </p:cNvSpPr>
          <p:nvPr>
            <p:ph type="ftr" idx="97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72" name="PlaceHolder 2"/>
          <p:cNvSpPr>
            <a:spLocks noGrp="1"/>
          </p:cNvSpPr>
          <p:nvPr>
            <p:ph type="sldNum" idx="97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BAFBBFB-3E97-4A4C-A510-569595E40A5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73" name="PlaceHolder 3"/>
          <p:cNvSpPr>
            <a:spLocks noGrp="1"/>
          </p:cNvSpPr>
          <p:nvPr>
            <p:ph type="dt" idx="97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7" r:id="rId2"/>
  </p:sldLayoutIdLst>
</p:sldMaster>
</file>

<file path=ppt/slideMasters/slideMaster3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Shape 900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75" name="Shape 901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676" name="Shape 902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677" name="PlaceHolder 1"/>
          <p:cNvSpPr>
            <a:spLocks noGrp="1"/>
          </p:cNvSpPr>
          <p:nvPr>
            <p:ph type="ftr" idx="97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2"/>
  </p:sldLayoutIdLst>
</p:sldMaster>
</file>

<file path=ppt/slideMasters/slideMaster3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81" name="PlaceHolder 4"/>
          <p:cNvSpPr>
            <a:spLocks noGrp="1"/>
          </p:cNvSpPr>
          <p:nvPr>
            <p:ph type="ftr" idx="9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2" name="PlaceHolder 5"/>
          <p:cNvSpPr>
            <a:spLocks noGrp="1"/>
          </p:cNvSpPr>
          <p:nvPr>
            <p:ph type="sldNum" idx="9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5338C5F-1DB5-4266-B234-4D87442880B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3" name="PlaceHolder 6"/>
          <p:cNvSpPr>
            <a:spLocks noGrp="1"/>
          </p:cNvSpPr>
          <p:nvPr>
            <p:ph type="dt" idx="9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1" r:id="rId2"/>
  </p:sldLayoutIdLst>
</p:sldMaster>
</file>

<file path=ppt/slideMasters/slideMaster3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7" name="PlaceHolder 1"/>
          <p:cNvSpPr>
            <a:spLocks noGrp="1"/>
          </p:cNvSpPr>
          <p:nvPr>
            <p:ph type="ftr" idx="9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8" name="PlaceHolder 2"/>
          <p:cNvSpPr>
            <a:spLocks noGrp="1"/>
          </p:cNvSpPr>
          <p:nvPr>
            <p:ph type="sldNum" idx="9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F1FE59E-F89D-4959-8A85-D64344EE55B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9" name="PlaceHolder 3"/>
          <p:cNvSpPr>
            <a:spLocks noGrp="1"/>
          </p:cNvSpPr>
          <p:nvPr>
            <p:ph type="dt" idx="9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3" r:id="rId2"/>
  </p:sldLayoutIdLst>
</p:sldMaster>
</file>

<file path=ppt/slideMasters/slideMaster3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PlaceHolder 1"/>
          <p:cNvSpPr>
            <a:spLocks noGrp="1"/>
          </p:cNvSpPr>
          <p:nvPr>
            <p:ph type="ftr" idx="9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91" name="PlaceHolder 2"/>
          <p:cNvSpPr>
            <a:spLocks noGrp="1"/>
          </p:cNvSpPr>
          <p:nvPr>
            <p:ph type="sldNum" idx="9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7D7BEC8-071E-4FA6-BB4F-C4530C817C0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92" name="PlaceHolder 3"/>
          <p:cNvSpPr>
            <a:spLocks noGrp="1"/>
          </p:cNvSpPr>
          <p:nvPr>
            <p:ph type="dt" idx="9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5" r:id="rId2"/>
  </p:sldLayoutIdLst>
</p:sldMaster>
</file>

<file path=ppt/slideMasters/slideMaster3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94" name="PlaceHolder 2"/>
          <p:cNvSpPr>
            <a:spLocks noGrp="1"/>
          </p:cNvSpPr>
          <p:nvPr>
            <p:ph type="ftr" idx="9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95" name="PlaceHolder 3"/>
          <p:cNvSpPr>
            <a:spLocks noGrp="1"/>
          </p:cNvSpPr>
          <p:nvPr>
            <p:ph type="sldNum" idx="9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452BF46-D02C-4047-9F99-3666666D037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96" name="PlaceHolder 4"/>
          <p:cNvSpPr>
            <a:spLocks noGrp="1"/>
          </p:cNvSpPr>
          <p:nvPr>
            <p:ph type="dt" idx="9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7" r:id="rId2"/>
  </p:sldLayoutIdLst>
</p:sldMaster>
</file>

<file path=ppt/slideMasters/slideMaster3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PlaceHolder 1"/>
          <p:cNvSpPr>
            <a:spLocks noGrp="1"/>
          </p:cNvSpPr>
          <p:nvPr>
            <p:ph type="ftr" idx="9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00" name="PlaceHolder 2"/>
          <p:cNvSpPr>
            <a:spLocks noGrp="1"/>
          </p:cNvSpPr>
          <p:nvPr>
            <p:ph type="sldNum" idx="9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8F32E8A-5A83-4508-9059-871F349DA29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01" name="PlaceHolder 3"/>
          <p:cNvSpPr>
            <a:spLocks noGrp="1"/>
          </p:cNvSpPr>
          <p:nvPr>
            <p:ph type="dt" idx="9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9" r:id="rId2"/>
  </p:sldLayoutIdLst>
</p:sldMaster>
</file>

<file path=ppt/slideMasters/slideMaster3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3" name="PlaceHolder 2"/>
          <p:cNvSpPr>
            <a:spLocks noGrp="1"/>
          </p:cNvSpPr>
          <p:nvPr>
            <p:ph type="ftr" idx="9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04" name="PlaceHolder 3"/>
          <p:cNvSpPr>
            <a:spLocks noGrp="1"/>
          </p:cNvSpPr>
          <p:nvPr>
            <p:ph type="sldNum" idx="9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1F39C2F-0EF1-4EF8-A99A-25269C56D36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05" name="PlaceHolder 4"/>
          <p:cNvSpPr>
            <a:spLocks noGrp="1"/>
          </p:cNvSpPr>
          <p:nvPr>
            <p:ph type="dt" idx="9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2"/>
  </p:sldLayoutIdLst>
</p:sldMaster>
</file>

<file path=ppt/slideMasters/slideMaster3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9" name="PlaceHolder 2"/>
          <p:cNvSpPr>
            <a:spLocks noGrp="1"/>
          </p:cNvSpPr>
          <p:nvPr>
            <p:ph type="ftr" idx="99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10" name="PlaceHolder 3"/>
          <p:cNvSpPr>
            <a:spLocks noGrp="1"/>
          </p:cNvSpPr>
          <p:nvPr>
            <p:ph type="sldNum" idx="99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0EC0241-BAAB-4C43-9843-5346CD64C1B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11" name="PlaceHolder 4"/>
          <p:cNvSpPr>
            <a:spLocks noGrp="1"/>
          </p:cNvSpPr>
          <p:nvPr>
            <p:ph type="dt" idx="99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3" r:id="rId2"/>
  </p:sldLayoutIdLst>
</p:sldMaster>
</file>

<file path=ppt/slideMasters/slideMaster3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1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15" name="PlaceHolder 3"/>
          <p:cNvSpPr>
            <a:spLocks noGrp="1"/>
          </p:cNvSpPr>
          <p:nvPr>
            <p:ph type="ftr" idx="99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16" name="PlaceHolder 4"/>
          <p:cNvSpPr>
            <a:spLocks noGrp="1"/>
          </p:cNvSpPr>
          <p:nvPr>
            <p:ph type="sldNum" idx="99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B41AC3-33F8-4A8E-9332-E731C6A682D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17" name="PlaceHolder 5"/>
          <p:cNvSpPr>
            <a:spLocks noGrp="1"/>
          </p:cNvSpPr>
          <p:nvPr>
            <p:ph type="dt" idx="99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5" r:id="rId2"/>
  </p:sldLayoutIdLst>
</p:sldMaster>
</file>

<file path=ppt/slideMasters/slideMaster3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ftr" idx="9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sldNum" idx="9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36D480A-9CAE-4878-9CB4-2253DB455E6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dt" idx="9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2"/>
  </p:sldLayoutIdLst>
</p:sldMaster>
</file>

<file path=ppt/slideMasters/slideMaster3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2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2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23" name="PlaceHolder 4"/>
          <p:cNvSpPr>
            <a:spLocks noGrp="1"/>
          </p:cNvSpPr>
          <p:nvPr>
            <p:ph type="ftr" idx="100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24" name="PlaceHolder 5"/>
          <p:cNvSpPr>
            <a:spLocks noGrp="1"/>
          </p:cNvSpPr>
          <p:nvPr>
            <p:ph type="sldNum" idx="100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F601AE6-54CE-4448-9DC9-D5686963B3F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25" name="PlaceHolder 6"/>
          <p:cNvSpPr>
            <a:spLocks noGrp="1"/>
          </p:cNvSpPr>
          <p:nvPr>
            <p:ph type="dt" idx="100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7" r:id="rId2"/>
  </p:sldLayoutIdLst>
</p:sldMaster>
</file>

<file path=ppt/slideMasters/slideMaster3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PlaceHolder 1"/>
          <p:cNvSpPr>
            <a:spLocks noGrp="1"/>
          </p:cNvSpPr>
          <p:nvPr>
            <p:ph type="ftr" idx="100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0" name="PlaceHolder 2"/>
          <p:cNvSpPr>
            <a:spLocks noGrp="1"/>
          </p:cNvSpPr>
          <p:nvPr>
            <p:ph type="sldNum" idx="100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C563E39-E130-46BC-AFE7-F3F9AA71796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1" name="PlaceHolder 3"/>
          <p:cNvSpPr>
            <a:spLocks noGrp="1"/>
          </p:cNvSpPr>
          <p:nvPr>
            <p:ph type="dt" idx="100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9" r:id="rId2"/>
  </p:sldLayoutIdLst>
</p:sldMaster>
</file>

<file path=ppt/slideMasters/slideMaster3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2" name="PlaceHolder 1"/>
          <p:cNvSpPr>
            <a:spLocks noGrp="1"/>
          </p:cNvSpPr>
          <p:nvPr>
            <p:ph type="ftr" idx="100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3" name="PlaceHolder 2"/>
          <p:cNvSpPr>
            <a:spLocks noGrp="1"/>
          </p:cNvSpPr>
          <p:nvPr>
            <p:ph type="sldNum" idx="100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975C7C2-5A61-4405-933F-27998A1FC6A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4" name="PlaceHolder 3"/>
          <p:cNvSpPr>
            <a:spLocks noGrp="1"/>
          </p:cNvSpPr>
          <p:nvPr>
            <p:ph type="dt" idx="100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1" r:id="rId2"/>
  </p:sldLayoutIdLst>
</p:sldMaster>
</file>

<file path=ppt/slideMasters/slideMaster3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PlaceHolder 1"/>
          <p:cNvSpPr>
            <a:spLocks noGrp="1"/>
          </p:cNvSpPr>
          <p:nvPr>
            <p:ph type="ftr" idx="100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6" name="PlaceHolder 2"/>
          <p:cNvSpPr>
            <a:spLocks noGrp="1"/>
          </p:cNvSpPr>
          <p:nvPr>
            <p:ph type="sldNum" idx="101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FCE5320-8B4F-4139-992A-2B68806C02D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37" name="PlaceHolder 3"/>
          <p:cNvSpPr>
            <a:spLocks noGrp="1"/>
          </p:cNvSpPr>
          <p:nvPr>
            <p:ph type="dt" idx="101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2"/>
  </p:sldLayoutIdLst>
</p:sldMaster>
</file>

<file path=ppt/slideMasters/slideMaster3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1" name="PlaceHolder 4"/>
          <p:cNvSpPr>
            <a:spLocks noGrp="1"/>
          </p:cNvSpPr>
          <p:nvPr>
            <p:ph type="ftr" idx="101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42" name="PlaceHolder 5"/>
          <p:cNvSpPr>
            <a:spLocks noGrp="1"/>
          </p:cNvSpPr>
          <p:nvPr>
            <p:ph type="sldNum" idx="101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3822082-7469-4490-9FEF-FA78D930A3F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43" name="PlaceHolder 6"/>
          <p:cNvSpPr>
            <a:spLocks noGrp="1"/>
          </p:cNvSpPr>
          <p:nvPr>
            <p:ph type="dt" idx="101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5" r:id="rId2"/>
  </p:sldLayoutIdLst>
</p:sldMaster>
</file>

<file path=ppt/slideMasters/slideMaster34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8" name="PlaceHolder 2"/>
          <p:cNvSpPr>
            <a:spLocks noGrp="1"/>
          </p:cNvSpPr>
          <p:nvPr>
            <p:ph type="ftr" idx="10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49" name="PlaceHolder 3"/>
          <p:cNvSpPr>
            <a:spLocks noGrp="1"/>
          </p:cNvSpPr>
          <p:nvPr>
            <p:ph type="sldNum" idx="10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A921DB6-C37D-42CB-A692-C89ADF6E86D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0" name="PlaceHolder 4"/>
          <p:cNvSpPr>
            <a:spLocks noGrp="1"/>
          </p:cNvSpPr>
          <p:nvPr>
            <p:ph type="dt" idx="10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7" r:id="rId2"/>
  </p:sldLayoutIdLst>
</p:sldMaster>
</file>

<file path=ppt/slideMasters/slideMaster34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PlaceHolder 1"/>
          <p:cNvSpPr>
            <a:spLocks noGrp="1"/>
          </p:cNvSpPr>
          <p:nvPr>
            <p:ph type="ftr" idx="10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3" name="PlaceHolder 2"/>
          <p:cNvSpPr>
            <a:spLocks noGrp="1"/>
          </p:cNvSpPr>
          <p:nvPr>
            <p:ph type="sldNum" idx="10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5B633FB-3844-4A3D-A1C3-6DAAA82FA39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4" name="PlaceHolder 3"/>
          <p:cNvSpPr>
            <a:spLocks noGrp="1"/>
          </p:cNvSpPr>
          <p:nvPr>
            <p:ph type="dt" idx="10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2"/>
  </p:sldLayoutIdLst>
</p:sldMaster>
</file>

<file path=ppt/slideMasters/slideMaster34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56" name="PlaceHolder 2"/>
          <p:cNvSpPr>
            <a:spLocks noGrp="1"/>
          </p:cNvSpPr>
          <p:nvPr>
            <p:ph type="ftr" idx="10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7" name="PlaceHolder 3"/>
          <p:cNvSpPr>
            <a:spLocks noGrp="1"/>
          </p:cNvSpPr>
          <p:nvPr>
            <p:ph type="sldNum" idx="10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5EA3680-BFF4-4AC6-ACCE-3072F84D45C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8" name="PlaceHolder 4"/>
          <p:cNvSpPr>
            <a:spLocks noGrp="1"/>
          </p:cNvSpPr>
          <p:nvPr>
            <p:ph type="dt" idx="10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1" r:id="rId2"/>
  </p:sldLayoutIdLst>
</p:sldMaster>
</file>

<file path=ppt/slideMasters/slideMaster34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PlaceHolder 1"/>
          <p:cNvSpPr>
            <a:spLocks noGrp="1"/>
          </p:cNvSpPr>
          <p:nvPr>
            <p:ph type="ftr" idx="102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61" name="PlaceHolder 2"/>
          <p:cNvSpPr>
            <a:spLocks noGrp="1"/>
          </p:cNvSpPr>
          <p:nvPr>
            <p:ph type="sldNum" idx="102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0B73A8E-2E16-4ECF-8E24-79F9BEB99CB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62" name="PlaceHolder 3"/>
          <p:cNvSpPr>
            <a:spLocks noGrp="1"/>
          </p:cNvSpPr>
          <p:nvPr>
            <p:ph type="dt" idx="102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3" r:id="rId2"/>
  </p:sldLayoutIdLst>
</p:sldMaster>
</file>

<file path=ppt/slideMasters/slideMaster34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Shape 995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64" name="Shape 996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765" name="Shape 997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7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6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6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69" name="PlaceHolder 4"/>
          <p:cNvSpPr>
            <a:spLocks noGrp="1"/>
          </p:cNvSpPr>
          <p:nvPr>
            <p:ph type="ftr" idx="102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2"/>
  </p:sldLayoutIdLst>
</p:sldMaster>
</file>

<file path=ppt/slideMasters/slideMaster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ftr" idx="9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sldNum" idx="10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D9CEB78-4C7D-49E8-AA78-E9376D79856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dt" idx="10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2"/>
  </p:sldLayoutIdLst>
</p:sldMaster>
</file>

<file path=ppt/slideMasters/slideMaster35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6" name="PlaceHolder 4"/>
          <p:cNvSpPr>
            <a:spLocks noGrp="1"/>
          </p:cNvSpPr>
          <p:nvPr>
            <p:ph type="ftr" idx="102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77" name="PlaceHolder 5"/>
          <p:cNvSpPr>
            <a:spLocks noGrp="1"/>
          </p:cNvSpPr>
          <p:nvPr>
            <p:ph type="sldNum" idx="102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A21F8FD-E78C-4056-8AD9-6CD9D97CF77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78" name="PlaceHolder 6"/>
          <p:cNvSpPr>
            <a:spLocks noGrp="1"/>
          </p:cNvSpPr>
          <p:nvPr>
            <p:ph type="dt" idx="103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2"/>
  </p:sldLayoutIdLst>
</p:sldMaster>
</file>

<file path=ppt/slideMasters/slideMaster35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PlaceHolder 1"/>
          <p:cNvSpPr>
            <a:spLocks noGrp="1"/>
          </p:cNvSpPr>
          <p:nvPr>
            <p:ph type="ftr" idx="103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83" name="PlaceHolder 2"/>
          <p:cNvSpPr>
            <a:spLocks noGrp="1"/>
          </p:cNvSpPr>
          <p:nvPr>
            <p:ph type="sldNum" idx="103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9CDD2C5-5E85-4298-85B8-9F3A05259DB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84" name="PlaceHolder 3"/>
          <p:cNvSpPr>
            <a:spLocks noGrp="1"/>
          </p:cNvSpPr>
          <p:nvPr>
            <p:ph type="dt" idx="103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9" r:id="rId2"/>
  </p:sldLayoutIdLst>
</p:sldMaster>
</file>

<file path=ppt/slideMasters/slideMaster35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88" name="PlaceHolder 4"/>
          <p:cNvSpPr>
            <a:spLocks noGrp="1"/>
          </p:cNvSpPr>
          <p:nvPr>
            <p:ph type="ftr" idx="103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89" name="PlaceHolder 5"/>
          <p:cNvSpPr>
            <a:spLocks noGrp="1"/>
          </p:cNvSpPr>
          <p:nvPr>
            <p:ph type="sldNum" idx="103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3A7AFFD-D515-4632-A41D-7BE5692787B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90" name="PlaceHolder 6"/>
          <p:cNvSpPr>
            <a:spLocks noGrp="1"/>
          </p:cNvSpPr>
          <p:nvPr>
            <p:ph type="dt" idx="103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1" r:id="rId2"/>
  </p:sldLayoutIdLst>
</p:sldMaster>
</file>

<file path=ppt/slideMasters/slideMaster35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97" name="PlaceHolder 4"/>
          <p:cNvSpPr>
            <a:spLocks noGrp="1"/>
          </p:cNvSpPr>
          <p:nvPr>
            <p:ph type="ftr" idx="10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98" name="PlaceHolder 5"/>
          <p:cNvSpPr>
            <a:spLocks noGrp="1"/>
          </p:cNvSpPr>
          <p:nvPr>
            <p:ph type="sldNum" idx="103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946D631-7F43-46DD-B210-600C95C9DD4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99" name="PlaceHolder 6"/>
          <p:cNvSpPr>
            <a:spLocks noGrp="1"/>
          </p:cNvSpPr>
          <p:nvPr>
            <p:ph type="dt" idx="103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3" r:id="rId2"/>
  </p:sldLayoutIdLst>
</p:sldMaster>
</file>

<file path=ppt/slideMasters/slideMaster35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3" name="PlaceHolder 1"/>
          <p:cNvSpPr>
            <a:spLocks noGrp="1"/>
          </p:cNvSpPr>
          <p:nvPr>
            <p:ph type="ftr" idx="104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04" name="PlaceHolder 2"/>
          <p:cNvSpPr>
            <a:spLocks noGrp="1"/>
          </p:cNvSpPr>
          <p:nvPr>
            <p:ph type="sldNum" idx="104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ED58905-8FC1-4A55-A77F-EFEC4665E5E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05" name="PlaceHolder 3"/>
          <p:cNvSpPr>
            <a:spLocks noGrp="1"/>
          </p:cNvSpPr>
          <p:nvPr>
            <p:ph type="dt" idx="104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5" r:id="rId2"/>
  </p:sldLayoutIdLst>
</p:sldMaster>
</file>

<file path=ppt/slideMasters/slideMaster35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PlaceHolder 1"/>
          <p:cNvSpPr>
            <a:spLocks noGrp="1"/>
          </p:cNvSpPr>
          <p:nvPr>
            <p:ph type="ftr" idx="104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07" name="PlaceHolder 2"/>
          <p:cNvSpPr>
            <a:spLocks noGrp="1"/>
          </p:cNvSpPr>
          <p:nvPr>
            <p:ph type="sldNum" idx="104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9CD166F-18A2-419D-8CC0-0952CE61B5F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08" name="PlaceHolder 3"/>
          <p:cNvSpPr>
            <a:spLocks noGrp="1"/>
          </p:cNvSpPr>
          <p:nvPr>
            <p:ph type="dt" idx="104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2"/>
  </p:sldLayoutIdLst>
</p:sldMaster>
</file>

<file path=ppt/slideMasters/slideMaster35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9" name="PlaceHolder 1"/>
          <p:cNvSpPr>
            <a:spLocks noGrp="1"/>
          </p:cNvSpPr>
          <p:nvPr>
            <p:ph type="ftr" idx="104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0" name="PlaceHolder 2"/>
          <p:cNvSpPr>
            <a:spLocks noGrp="1"/>
          </p:cNvSpPr>
          <p:nvPr>
            <p:ph type="sldNum" idx="104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9CAAFF8-D761-4F72-A9E2-DB4C62F9B8A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1" name="PlaceHolder 3"/>
          <p:cNvSpPr>
            <a:spLocks noGrp="1"/>
          </p:cNvSpPr>
          <p:nvPr>
            <p:ph type="dt" idx="104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9" r:id="rId2"/>
  </p:sldLayoutIdLst>
</p:sldMaster>
</file>

<file path=ppt/slideMasters/slideMaster35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13" name="PlaceHolder 2"/>
          <p:cNvSpPr>
            <a:spLocks noGrp="1"/>
          </p:cNvSpPr>
          <p:nvPr>
            <p:ph type="ftr" idx="104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4" name="PlaceHolder 3"/>
          <p:cNvSpPr>
            <a:spLocks noGrp="1"/>
          </p:cNvSpPr>
          <p:nvPr>
            <p:ph type="sldNum" idx="105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861BF93-DBB4-4739-B731-F97A65F9A15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5" name="PlaceHolder 4"/>
          <p:cNvSpPr>
            <a:spLocks noGrp="1"/>
          </p:cNvSpPr>
          <p:nvPr>
            <p:ph type="dt" idx="105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2"/>
  </p:sldLayoutIdLst>
</p:sldMaster>
</file>

<file path=ppt/slideMasters/slideMaster35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18" name="PlaceHolder 2"/>
          <p:cNvSpPr>
            <a:spLocks noGrp="1"/>
          </p:cNvSpPr>
          <p:nvPr>
            <p:ph type="ftr" idx="10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9" name="PlaceHolder 3"/>
          <p:cNvSpPr>
            <a:spLocks noGrp="1"/>
          </p:cNvSpPr>
          <p:nvPr>
            <p:ph type="sldNum" idx="10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AF597FB-2047-4E92-B159-390EFB88B01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20" name="PlaceHolder 4"/>
          <p:cNvSpPr>
            <a:spLocks noGrp="1"/>
          </p:cNvSpPr>
          <p:nvPr>
            <p:ph type="dt" idx="10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3" r:id="rId2"/>
  </p:sldLayoutIdLst>
</p:sldMaster>
</file>

<file path=ppt/slideMasters/slideMaster35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24" name="PlaceHolder 2"/>
          <p:cNvSpPr>
            <a:spLocks noGrp="1"/>
          </p:cNvSpPr>
          <p:nvPr>
            <p:ph type="ftr" idx="10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25" name="PlaceHolder 3"/>
          <p:cNvSpPr>
            <a:spLocks noGrp="1"/>
          </p:cNvSpPr>
          <p:nvPr>
            <p:ph type="sldNum" idx="10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7EA8D62-A5C1-4BF5-9CED-827B0B64759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26" name="PlaceHolder 4"/>
          <p:cNvSpPr>
            <a:spLocks noGrp="1"/>
          </p:cNvSpPr>
          <p:nvPr>
            <p:ph type="dt" idx="10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5" r:id="rId2"/>
  </p:sldLayoutIdLst>
</p:sldMaster>
</file>

<file path=ppt/slideMasters/slideMaster3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ftr" idx="10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sldNum" idx="10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B0D4F73-06C5-43FE-AEB0-56F179C5E35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dt" idx="10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2"/>
  </p:sldLayoutIdLst>
</p:sldMaster>
</file>

<file path=ppt/slideMasters/slideMaster36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PlaceHolder 1"/>
          <p:cNvSpPr>
            <a:spLocks noGrp="1"/>
          </p:cNvSpPr>
          <p:nvPr>
            <p:ph type="ftr" idx="10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29" name="PlaceHolder 2"/>
          <p:cNvSpPr>
            <a:spLocks noGrp="1"/>
          </p:cNvSpPr>
          <p:nvPr>
            <p:ph type="sldNum" idx="10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3BB6F59-FD79-4EC6-B6DE-F4023F555A4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30" name="PlaceHolder 3"/>
          <p:cNvSpPr>
            <a:spLocks noGrp="1"/>
          </p:cNvSpPr>
          <p:nvPr>
            <p:ph type="dt" idx="10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7" r:id="rId2"/>
  </p:sldLayoutIdLst>
</p:sldMaster>
</file>

<file path=ppt/slideMasters/slideMaster36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32" name="PlaceHolder 2"/>
          <p:cNvSpPr>
            <a:spLocks noGrp="1"/>
          </p:cNvSpPr>
          <p:nvPr>
            <p:ph type="ftr" idx="10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33" name="PlaceHolder 3"/>
          <p:cNvSpPr>
            <a:spLocks noGrp="1"/>
          </p:cNvSpPr>
          <p:nvPr>
            <p:ph type="sldNum" idx="10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846096E-8BB5-4406-9710-B1823DD36AA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34" name="PlaceHolder 4"/>
          <p:cNvSpPr>
            <a:spLocks noGrp="1"/>
          </p:cNvSpPr>
          <p:nvPr>
            <p:ph type="dt" idx="10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9" r:id="rId2"/>
  </p:sldLayoutIdLst>
</p:sldMaster>
</file>

<file path=ppt/slideMasters/slideMaster36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38" name="PlaceHolder 2"/>
          <p:cNvSpPr>
            <a:spLocks noGrp="1"/>
          </p:cNvSpPr>
          <p:nvPr>
            <p:ph type="ftr" idx="10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39" name="PlaceHolder 3"/>
          <p:cNvSpPr>
            <a:spLocks noGrp="1"/>
          </p:cNvSpPr>
          <p:nvPr>
            <p:ph type="sldNum" idx="10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ECE3FAF-0B6D-4259-B367-1516165B909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40" name="PlaceHolder 4"/>
          <p:cNvSpPr>
            <a:spLocks noGrp="1"/>
          </p:cNvSpPr>
          <p:nvPr>
            <p:ph type="dt" idx="10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1" r:id="rId2"/>
  </p:sldLayoutIdLst>
</p:sldMaster>
</file>

<file path=ppt/slideMasters/slideMaster36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2" name="PlaceHolder 1"/>
          <p:cNvSpPr>
            <a:spLocks noGrp="1"/>
          </p:cNvSpPr>
          <p:nvPr>
            <p:ph type="ftr" idx="10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43" name="PlaceHolder 2"/>
          <p:cNvSpPr>
            <a:spLocks noGrp="1"/>
          </p:cNvSpPr>
          <p:nvPr>
            <p:ph type="sldNum" idx="10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C84B43A-69F4-4938-A7FF-59DEB49B2B0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44" name="PlaceHolder 3"/>
          <p:cNvSpPr>
            <a:spLocks noGrp="1"/>
          </p:cNvSpPr>
          <p:nvPr>
            <p:ph type="dt" idx="10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3" r:id="rId2"/>
  </p:sldLayoutIdLst>
</p:sldMaster>
</file>

<file path=ppt/slideMasters/slideMaster36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4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4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48" name="PlaceHolder 4"/>
          <p:cNvSpPr>
            <a:spLocks noGrp="1"/>
          </p:cNvSpPr>
          <p:nvPr>
            <p:ph type="ftr" idx="10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49" name="PlaceHolder 5"/>
          <p:cNvSpPr>
            <a:spLocks noGrp="1"/>
          </p:cNvSpPr>
          <p:nvPr>
            <p:ph type="sldNum" idx="10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C5A2A99-78D2-49E2-A094-BC47B58454F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50" name="PlaceHolder 6"/>
          <p:cNvSpPr>
            <a:spLocks noGrp="1"/>
          </p:cNvSpPr>
          <p:nvPr>
            <p:ph type="dt" idx="10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5" r:id="rId2"/>
  </p:sldLayoutIdLst>
</p:sldMaster>
</file>

<file path=ppt/slideMasters/slideMaster36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4" name="PlaceHolder 1"/>
          <p:cNvSpPr>
            <a:spLocks noGrp="1"/>
          </p:cNvSpPr>
          <p:nvPr>
            <p:ph type="ftr" idx="10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55" name="PlaceHolder 2"/>
          <p:cNvSpPr>
            <a:spLocks noGrp="1"/>
          </p:cNvSpPr>
          <p:nvPr>
            <p:ph type="sldNum" idx="10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E8B34CE-4688-4040-B17A-7DBCC28FD6D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56" name="PlaceHolder 3"/>
          <p:cNvSpPr>
            <a:spLocks noGrp="1"/>
          </p:cNvSpPr>
          <p:nvPr>
            <p:ph type="dt" idx="10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7" r:id="rId2"/>
  </p:sldLayoutIdLst>
</p:sldMaster>
</file>

<file path=ppt/slideMasters/slideMaster36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7" name="PlaceHolder 1"/>
          <p:cNvSpPr>
            <a:spLocks noGrp="1"/>
          </p:cNvSpPr>
          <p:nvPr>
            <p:ph type="ftr" idx="10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58" name="PlaceHolder 2"/>
          <p:cNvSpPr>
            <a:spLocks noGrp="1"/>
          </p:cNvSpPr>
          <p:nvPr>
            <p:ph type="sldNum" idx="10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4B313B5-A6B4-49C0-860D-E296EA54FB8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59" name="PlaceHolder 3"/>
          <p:cNvSpPr>
            <a:spLocks noGrp="1"/>
          </p:cNvSpPr>
          <p:nvPr>
            <p:ph type="dt" idx="10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9" r:id="rId2"/>
  </p:sldLayoutIdLst>
</p:sldMaster>
</file>

<file path=ppt/slideMasters/slideMaster36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0" name="PlaceHolder 1"/>
          <p:cNvSpPr>
            <a:spLocks noGrp="1"/>
          </p:cNvSpPr>
          <p:nvPr>
            <p:ph type="ftr" idx="10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61" name="PlaceHolder 2"/>
          <p:cNvSpPr>
            <a:spLocks noGrp="1"/>
          </p:cNvSpPr>
          <p:nvPr>
            <p:ph type="sldNum" idx="10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EAB9B93-DFCC-4A5D-8E09-32B92D31AFC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62" name="PlaceHolder 3"/>
          <p:cNvSpPr>
            <a:spLocks noGrp="1"/>
          </p:cNvSpPr>
          <p:nvPr>
            <p:ph type="dt" idx="10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1" r:id="rId2"/>
  </p:sldLayoutIdLst>
</p:sldMaster>
</file>

<file path=ppt/slideMasters/slideMaster36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" name="Shape 1098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64" name="Shape 1099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865" name="Shape 1100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8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67" name="PlaceHolder 2"/>
          <p:cNvSpPr>
            <a:spLocks noGrp="1"/>
          </p:cNvSpPr>
          <p:nvPr>
            <p:ph type="ftr" idx="10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3" r:id="rId2"/>
  </p:sldLayoutIdLst>
</p:sldMaster>
</file>

<file path=ppt/slideMasters/slideMaster36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PlaceHolder 1"/>
          <p:cNvSpPr>
            <a:spLocks noGrp="1"/>
          </p:cNvSpPr>
          <p:nvPr>
            <p:ph type="ftr" idx="108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0" name="PlaceHolder 2"/>
          <p:cNvSpPr>
            <a:spLocks noGrp="1"/>
          </p:cNvSpPr>
          <p:nvPr>
            <p:ph type="sldNum" idx="108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AAA06D9-981E-4FE6-A744-D5792AF7B56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1" name="PlaceHolder 3"/>
          <p:cNvSpPr>
            <a:spLocks noGrp="1"/>
          </p:cNvSpPr>
          <p:nvPr>
            <p:ph type="dt" idx="108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2"/>
  </p:sldLayoutIdLst>
</p:sldMaster>
</file>

<file path=ppt/slideMasters/slideMaster3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ftr" idx="10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sldNum" idx="10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AB512A1-17E0-413E-A1DC-1E23988D5D6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dt" idx="10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2"/>
  </p:sldLayoutIdLst>
</p:sldMaster>
</file>

<file path=ppt/slideMasters/slideMaster37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PlaceHolder 1"/>
          <p:cNvSpPr>
            <a:spLocks noGrp="1"/>
          </p:cNvSpPr>
          <p:nvPr>
            <p:ph type="ftr" idx="108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3" name="PlaceHolder 2"/>
          <p:cNvSpPr>
            <a:spLocks noGrp="1"/>
          </p:cNvSpPr>
          <p:nvPr>
            <p:ph type="sldNum" idx="108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D8A6D5D-D75D-4CD4-A02E-C446B74D3E9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4" name="PlaceHolder 3"/>
          <p:cNvSpPr>
            <a:spLocks noGrp="1"/>
          </p:cNvSpPr>
          <p:nvPr>
            <p:ph type="dt" idx="108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7" r:id="rId2"/>
  </p:sldLayoutIdLst>
</p:sldMaster>
</file>

<file path=ppt/slideMasters/slideMaster37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PlaceHolder 1"/>
          <p:cNvSpPr>
            <a:spLocks noGrp="1"/>
          </p:cNvSpPr>
          <p:nvPr>
            <p:ph type="ftr" idx="108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6" name="PlaceHolder 2"/>
          <p:cNvSpPr>
            <a:spLocks noGrp="1"/>
          </p:cNvSpPr>
          <p:nvPr>
            <p:ph type="sldNum" idx="109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6369F21-BE81-4765-BF06-3178577C363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7" name="PlaceHolder 3"/>
          <p:cNvSpPr>
            <a:spLocks noGrp="1"/>
          </p:cNvSpPr>
          <p:nvPr>
            <p:ph type="dt" idx="109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9" r:id="rId2"/>
  </p:sldLayoutIdLst>
</p:sldMaster>
</file>

<file path=ppt/slideMasters/slideMaster37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PlaceHolder 1"/>
          <p:cNvSpPr>
            <a:spLocks noGrp="1"/>
          </p:cNvSpPr>
          <p:nvPr>
            <p:ph type="ftr" idx="109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9" name="PlaceHolder 2"/>
          <p:cNvSpPr>
            <a:spLocks noGrp="1"/>
          </p:cNvSpPr>
          <p:nvPr>
            <p:ph type="sldNum" idx="109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B7C4419-91AE-49CA-839C-83EC209F1E2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0" name="PlaceHolder 3"/>
          <p:cNvSpPr>
            <a:spLocks noGrp="1"/>
          </p:cNvSpPr>
          <p:nvPr>
            <p:ph type="dt" idx="109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1" r:id="rId2"/>
  </p:sldLayoutIdLst>
</p:sldMaster>
</file>

<file path=ppt/slideMasters/slideMaster37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PlaceHolder 1"/>
          <p:cNvSpPr>
            <a:spLocks noGrp="1"/>
          </p:cNvSpPr>
          <p:nvPr>
            <p:ph type="ftr" idx="109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2" name="PlaceHolder 2"/>
          <p:cNvSpPr>
            <a:spLocks noGrp="1"/>
          </p:cNvSpPr>
          <p:nvPr>
            <p:ph type="sldNum" idx="109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6528C2F-F460-45C1-9F64-01EDE653BBE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3" name="PlaceHolder 3"/>
          <p:cNvSpPr>
            <a:spLocks noGrp="1"/>
          </p:cNvSpPr>
          <p:nvPr>
            <p:ph type="dt" idx="109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3" r:id="rId2"/>
  </p:sldLayoutIdLst>
</p:sldMaster>
</file>

<file path=ppt/slideMasters/slideMaster37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PlaceHolder 1"/>
          <p:cNvSpPr>
            <a:spLocks noGrp="1"/>
          </p:cNvSpPr>
          <p:nvPr>
            <p:ph type="ftr" idx="109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5" name="PlaceHolder 2"/>
          <p:cNvSpPr>
            <a:spLocks noGrp="1"/>
          </p:cNvSpPr>
          <p:nvPr>
            <p:ph type="sldNum" idx="109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D5489FE-9594-4363-985E-EBD9018FE0C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6" name="PlaceHolder 3"/>
          <p:cNvSpPr>
            <a:spLocks noGrp="1"/>
          </p:cNvSpPr>
          <p:nvPr>
            <p:ph type="dt" idx="110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5" r:id="rId2"/>
  </p:sldLayoutIdLst>
</p:sldMaster>
</file>

<file path=ppt/slideMasters/slideMaster37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PlaceHolder 1"/>
          <p:cNvSpPr>
            <a:spLocks noGrp="1"/>
          </p:cNvSpPr>
          <p:nvPr>
            <p:ph type="ftr" idx="110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8" name="PlaceHolder 2"/>
          <p:cNvSpPr>
            <a:spLocks noGrp="1"/>
          </p:cNvSpPr>
          <p:nvPr>
            <p:ph type="sldNum" idx="110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9CE5B37-874A-4B24-96E5-3DCB9DAA4C4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9" name="PlaceHolder 3"/>
          <p:cNvSpPr>
            <a:spLocks noGrp="1"/>
          </p:cNvSpPr>
          <p:nvPr>
            <p:ph type="dt" idx="110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7" r:id="rId2"/>
  </p:sldLayoutIdLst>
</p:sldMaster>
</file>

<file path=ppt/slideMasters/slideMaster37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91" name="PlaceHolder 2"/>
          <p:cNvSpPr>
            <a:spLocks noGrp="1"/>
          </p:cNvSpPr>
          <p:nvPr>
            <p:ph type="ftr" idx="110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92" name="PlaceHolder 3"/>
          <p:cNvSpPr>
            <a:spLocks noGrp="1"/>
          </p:cNvSpPr>
          <p:nvPr>
            <p:ph type="sldNum" idx="110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C9DB74F-B512-4033-B1B7-74DA9D7D96E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93" name="PlaceHolder 4"/>
          <p:cNvSpPr>
            <a:spLocks noGrp="1"/>
          </p:cNvSpPr>
          <p:nvPr>
            <p:ph type="dt" idx="110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9" r:id="rId2"/>
  </p:sldLayoutIdLst>
</p:sldMaster>
</file>

<file path=ppt/slideMasters/slideMaster37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96" name="PlaceHolder 2"/>
          <p:cNvSpPr>
            <a:spLocks noGrp="1"/>
          </p:cNvSpPr>
          <p:nvPr>
            <p:ph type="ftr" idx="110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97" name="PlaceHolder 3"/>
          <p:cNvSpPr>
            <a:spLocks noGrp="1"/>
          </p:cNvSpPr>
          <p:nvPr>
            <p:ph type="sldNum" idx="110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7492FE3-D472-456E-B0DB-B73D4E2B347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98" name="PlaceHolder 4"/>
          <p:cNvSpPr>
            <a:spLocks noGrp="1"/>
          </p:cNvSpPr>
          <p:nvPr>
            <p:ph type="dt" idx="110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1" r:id="rId2"/>
  </p:sldLayoutIdLst>
</p:sldMaster>
</file>

<file path=ppt/slideMasters/slideMaster37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03" name="PlaceHolder 4"/>
          <p:cNvSpPr>
            <a:spLocks noGrp="1"/>
          </p:cNvSpPr>
          <p:nvPr>
            <p:ph type="ftr" idx="111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04" name="PlaceHolder 5"/>
          <p:cNvSpPr>
            <a:spLocks noGrp="1"/>
          </p:cNvSpPr>
          <p:nvPr>
            <p:ph type="sldNum" idx="111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DC60301-9772-4C43-BB7D-5F9835BADDE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05" name="PlaceHolder 6"/>
          <p:cNvSpPr>
            <a:spLocks noGrp="1"/>
          </p:cNvSpPr>
          <p:nvPr>
            <p:ph type="dt" idx="111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2"/>
  </p:sldLayoutIdLst>
</p:sldMaster>
</file>

<file path=ppt/slideMasters/slideMaster37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Shape 1159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0" name="Shape 1160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911" name="Shape 1161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912" name="PlaceHolder 1"/>
          <p:cNvSpPr>
            <a:spLocks noGrp="1"/>
          </p:cNvSpPr>
          <p:nvPr>
            <p:ph type="ftr" idx="111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5" r:id="rId2"/>
  </p:sldLayoutIdLst>
</p:sldMaster>
</file>

<file path=ppt/slideMasters/slideMaster3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ftr" idx="10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7" name="PlaceHolder 5"/>
          <p:cNvSpPr>
            <a:spLocks noGrp="1"/>
          </p:cNvSpPr>
          <p:nvPr>
            <p:ph type="sldNum" idx="10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3087C57-0AD2-400E-BACF-3AAC09F991B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8" name="PlaceHolder 6"/>
          <p:cNvSpPr>
            <a:spLocks noGrp="1"/>
          </p:cNvSpPr>
          <p:nvPr>
            <p:ph type="dt" idx="11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2"/>
  </p:sldLayoutIdLst>
</p:sldMaster>
</file>

<file path=ppt/slideMasters/slideMaster38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3" name="PlaceHolder 1"/>
          <p:cNvSpPr>
            <a:spLocks noGrp="1"/>
          </p:cNvSpPr>
          <p:nvPr>
            <p:ph type="ftr" idx="111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14" name="PlaceHolder 2"/>
          <p:cNvSpPr>
            <a:spLocks noGrp="1"/>
          </p:cNvSpPr>
          <p:nvPr>
            <p:ph type="sldNum" idx="111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87B0DF0-9160-4731-B2EE-032685E33E3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15" name="PlaceHolder 3"/>
          <p:cNvSpPr>
            <a:spLocks noGrp="1"/>
          </p:cNvSpPr>
          <p:nvPr>
            <p:ph type="dt" idx="111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7" r:id="rId2"/>
  </p:sldLayoutIdLst>
</p:sldMaster>
</file>

<file path=ppt/slideMasters/slideMaster38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19" name="PlaceHolder 4"/>
          <p:cNvSpPr>
            <a:spLocks noGrp="1"/>
          </p:cNvSpPr>
          <p:nvPr>
            <p:ph type="ftr" idx="111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20" name="PlaceHolder 5"/>
          <p:cNvSpPr>
            <a:spLocks noGrp="1"/>
          </p:cNvSpPr>
          <p:nvPr>
            <p:ph type="sldNum" idx="111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4432630-259E-4C51-B3B9-317CAAA3218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21" name="PlaceHolder 6"/>
          <p:cNvSpPr>
            <a:spLocks noGrp="1"/>
          </p:cNvSpPr>
          <p:nvPr>
            <p:ph type="dt" idx="111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2"/>
  </p:sldLayoutIdLst>
</p:sldMaster>
</file>

<file path=ppt/slideMasters/slideMaster38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26" name="PlaceHolder 2"/>
          <p:cNvSpPr>
            <a:spLocks noGrp="1"/>
          </p:cNvSpPr>
          <p:nvPr>
            <p:ph type="ftr" idx="112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27" name="PlaceHolder 3"/>
          <p:cNvSpPr>
            <a:spLocks noGrp="1"/>
          </p:cNvSpPr>
          <p:nvPr>
            <p:ph type="sldNum" idx="112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0FEBCCD-EE93-4189-8FC7-B0D9460E9AE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28" name="PlaceHolder 4"/>
          <p:cNvSpPr>
            <a:spLocks noGrp="1"/>
          </p:cNvSpPr>
          <p:nvPr>
            <p:ph type="dt" idx="112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2"/>
  </p:sldLayoutIdLst>
</p:sldMaster>
</file>

<file path=ppt/slideMasters/slideMaster38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32" name="PlaceHolder 2"/>
          <p:cNvSpPr>
            <a:spLocks noGrp="1"/>
          </p:cNvSpPr>
          <p:nvPr>
            <p:ph type="ftr" idx="112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33" name="PlaceHolder 3"/>
          <p:cNvSpPr>
            <a:spLocks noGrp="1"/>
          </p:cNvSpPr>
          <p:nvPr>
            <p:ph type="sldNum" idx="112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0EBC2FB-2B40-472A-8D72-F9B23B55A8D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34" name="PlaceHolder 4"/>
          <p:cNvSpPr>
            <a:spLocks noGrp="1"/>
          </p:cNvSpPr>
          <p:nvPr>
            <p:ph type="dt" idx="112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3" r:id="rId2"/>
  </p:sldLayoutIdLst>
</p:sldMaster>
</file>

<file path=ppt/slideMasters/slideMaster38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37" name="PlaceHolder 2"/>
          <p:cNvSpPr>
            <a:spLocks noGrp="1"/>
          </p:cNvSpPr>
          <p:nvPr>
            <p:ph type="ftr" idx="112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38" name="PlaceHolder 3"/>
          <p:cNvSpPr>
            <a:spLocks noGrp="1"/>
          </p:cNvSpPr>
          <p:nvPr>
            <p:ph type="sldNum" idx="112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06DE639-C55F-447D-9442-99B1CAEED40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39" name="PlaceHolder 4"/>
          <p:cNvSpPr>
            <a:spLocks noGrp="1"/>
          </p:cNvSpPr>
          <p:nvPr>
            <p:ph type="dt" idx="112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5" r:id="rId2"/>
  </p:sldLayoutIdLst>
</p:sldMaster>
</file>

<file path=ppt/slideMasters/slideMaster38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1" name="PlaceHolder 1"/>
          <p:cNvSpPr>
            <a:spLocks noGrp="1"/>
          </p:cNvSpPr>
          <p:nvPr>
            <p:ph type="ftr" idx="112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2" name="PlaceHolder 2"/>
          <p:cNvSpPr>
            <a:spLocks noGrp="1"/>
          </p:cNvSpPr>
          <p:nvPr>
            <p:ph type="sldNum" idx="113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A6EC44A-66D8-45C5-AA48-023D522C8C6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3" name="PlaceHolder 3"/>
          <p:cNvSpPr>
            <a:spLocks noGrp="1"/>
          </p:cNvSpPr>
          <p:nvPr>
            <p:ph type="dt" idx="113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7" r:id="rId2"/>
  </p:sldLayoutIdLst>
</p:sldMaster>
</file>

<file path=ppt/slideMasters/slideMaster38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" name="PlaceHolder 1"/>
          <p:cNvSpPr>
            <a:spLocks noGrp="1"/>
          </p:cNvSpPr>
          <p:nvPr>
            <p:ph type="ftr" idx="113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5" name="PlaceHolder 2"/>
          <p:cNvSpPr>
            <a:spLocks noGrp="1"/>
          </p:cNvSpPr>
          <p:nvPr>
            <p:ph type="sldNum" idx="113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608A95A-EAEF-4990-B552-9B69E0FD255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6" name="PlaceHolder 3"/>
          <p:cNvSpPr>
            <a:spLocks noGrp="1"/>
          </p:cNvSpPr>
          <p:nvPr>
            <p:ph type="dt" idx="113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9" r:id="rId2"/>
  </p:sldLayoutIdLst>
</p:sldMaster>
</file>

<file path=ppt/slideMasters/slideMaster38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" name="PlaceHolder 1"/>
          <p:cNvSpPr>
            <a:spLocks noGrp="1"/>
          </p:cNvSpPr>
          <p:nvPr>
            <p:ph type="ftr" idx="113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8" name="PlaceHolder 2"/>
          <p:cNvSpPr>
            <a:spLocks noGrp="1"/>
          </p:cNvSpPr>
          <p:nvPr>
            <p:ph type="sldNum" idx="113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738B5F9-185D-421D-9636-4AC90D5B247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9" name="PlaceHolder 3"/>
          <p:cNvSpPr>
            <a:spLocks noGrp="1"/>
          </p:cNvSpPr>
          <p:nvPr>
            <p:ph type="dt" idx="113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1" r:id="rId2"/>
  </p:sldLayoutIdLst>
</p:sldMaster>
</file>

<file path=ppt/slideMasters/slideMaster38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51" name="PlaceHolder 2"/>
          <p:cNvSpPr>
            <a:spLocks noGrp="1"/>
          </p:cNvSpPr>
          <p:nvPr>
            <p:ph type="ftr" idx="113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52" name="PlaceHolder 3"/>
          <p:cNvSpPr>
            <a:spLocks noGrp="1"/>
          </p:cNvSpPr>
          <p:nvPr>
            <p:ph type="sldNum" idx="113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4B3A658-809C-4DCC-ABF2-4593765E9EC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53" name="PlaceHolder 4"/>
          <p:cNvSpPr>
            <a:spLocks noGrp="1"/>
          </p:cNvSpPr>
          <p:nvPr>
            <p:ph type="dt" idx="114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2"/>
  </p:sldLayoutIdLst>
</p:sldMaster>
</file>

<file path=ppt/slideMasters/slideMaster38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" name="PlaceHolder 1"/>
          <p:cNvSpPr>
            <a:spLocks noGrp="1"/>
          </p:cNvSpPr>
          <p:nvPr>
            <p:ph type="ftr" idx="1141"/>
          </p:nvPr>
        </p:nvSpPr>
        <p:spPr>
          <a:xfrm>
            <a:off x="3124080" y="4767120"/>
            <a:ext cx="2874240" cy="253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56" name="PlaceHolder 2"/>
          <p:cNvSpPr>
            <a:spLocks noGrp="1"/>
          </p:cNvSpPr>
          <p:nvPr>
            <p:ph type="sldNum" idx="1142"/>
          </p:nvPr>
        </p:nvSpPr>
        <p:spPr>
          <a:xfrm>
            <a:off x="6553080" y="4767120"/>
            <a:ext cx="2112480" cy="253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E9CFC9E-CA89-4DD7-A83F-D78CAF1C2B0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57" name="PlaceHolder 3"/>
          <p:cNvSpPr>
            <a:spLocks noGrp="1"/>
          </p:cNvSpPr>
          <p:nvPr>
            <p:ph type="dt" idx="1143"/>
          </p:nvPr>
        </p:nvSpPr>
        <p:spPr>
          <a:xfrm>
            <a:off x="457200" y="4767120"/>
            <a:ext cx="2112480" cy="253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5" r:id="rId2"/>
  </p:sldLayoutIdLst>
</p:sldMaster>
</file>

<file path=ppt/slideMasters/slideMaster3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ftr" idx="11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sldNum" idx="11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25B4EE7-F2D1-4330-B645-7DA800FD494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dt" idx="11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2"/>
  </p:sldLayoutIdLst>
</p:sldMaster>
</file>

<file path=ppt/slideMasters/slideMaster39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8" name="PlaceHolder 1"/>
          <p:cNvSpPr>
            <a:spLocks noGrp="1"/>
          </p:cNvSpPr>
          <p:nvPr>
            <p:ph type="ftr" idx="1144"/>
          </p:nvPr>
        </p:nvSpPr>
        <p:spPr>
          <a:xfrm>
            <a:off x="3124080" y="4767120"/>
            <a:ext cx="2872800" cy="252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59" name="PlaceHolder 2"/>
          <p:cNvSpPr>
            <a:spLocks noGrp="1"/>
          </p:cNvSpPr>
          <p:nvPr>
            <p:ph type="sldNum" idx="1145"/>
          </p:nvPr>
        </p:nvSpPr>
        <p:spPr>
          <a:xfrm>
            <a:off x="6553080" y="4767120"/>
            <a:ext cx="2111040" cy="252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1EB2089-A30D-4903-8581-39E570838F4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60" name="PlaceHolder 3"/>
          <p:cNvSpPr>
            <a:spLocks noGrp="1"/>
          </p:cNvSpPr>
          <p:nvPr>
            <p:ph type="dt" idx="1146"/>
          </p:nvPr>
        </p:nvSpPr>
        <p:spPr>
          <a:xfrm>
            <a:off x="457200" y="4767120"/>
            <a:ext cx="2111040" cy="252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61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2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2"/>
    <p:sldLayoutId id="2147484428" r:id="rId3"/>
    <p:sldLayoutId id="2147484429" r:id="rId4"/>
    <p:sldLayoutId id="2147484430" r:id="rId5"/>
    <p:sldLayoutId id="2147484431" r:id="rId6"/>
    <p:sldLayoutId id="2147484432" r:id="rId7"/>
    <p:sldLayoutId id="2147484433" r:id="rId8"/>
  </p:sldLayoutIdLst>
</p:sldMaster>
</file>

<file path=ppt/slideMasters/slideMaster39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1" name="PlaceHolder 1"/>
          <p:cNvSpPr>
            <a:spLocks noGrp="1"/>
          </p:cNvSpPr>
          <p:nvPr>
            <p:ph type="ftr" idx="1147"/>
          </p:nvPr>
        </p:nvSpPr>
        <p:spPr>
          <a:xfrm>
            <a:off x="3124080" y="4767120"/>
            <a:ext cx="2878200" cy="2574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72" name="PlaceHolder 2"/>
          <p:cNvSpPr>
            <a:spLocks noGrp="1"/>
          </p:cNvSpPr>
          <p:nvPr>
            <p:ph type="sldNum" idx="1148"/>
          </p:nvPr>
        </p:nvSpPr>
        <p:spPr>
          <a:xfrm>
            <a:off x="6553080" y="4767120"/>
            <a:ext cx="2116440" cy="2574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A4620A1-4A6C-4D24-826C-1CF18B4FDA8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73" name="PlaceHolder 3"/>
          <p:cNvSpPr>
            <a:spLocks noGrp="1"/>
          </p:cNvSpPr>
          <p:nvPr>
            <p:ph type="dt" idx="1149"/>
          </p:nvPr>
        </p:nvSpPr>
        <p:spPr>
          <a:xfrm>
            <a:off x="457200" y="4767120"/>
            <a:ext cx="2116440" cy="2574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74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75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ftr" idx="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sldNum" idx="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C14F6D7-20A2-4B42-A90A-D02C7C48726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dt" idx="1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4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ftr" idx="11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sldNum" idx="11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EF2584F-DD3A-430A-A0B7-4AE7C242A69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dt" idx="11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2"/>
  </p:sldLayoutIdLst>
</p:sldMaster>
</file>

<file path=ppt/slideMasters/slideMaster4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ftr" idx="11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sldNum" idx="11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53A842F-05AE-416B-9BBD-33255609C27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dt" idx="11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2"/>
  </p:sldLayoutIdLst>
</p:sldMaster>
</file>

<file path=ppt/slideMasters/slideMaster4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ftr" idx="12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sldNum" idx="12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0F8575A-E435-4A1E-A04A-6C1947F41A5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 type="dt" idx="12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2"/>
  </p:sldLayoutIdLst>
</p:sldMaster>
</file>

<file path=ppt/slideMasters/slideMaster4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ftr" idx="12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sldNum" idx="12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1C6513D-AF43-4D36-85D8-6E79C788002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 type="dt" idx="12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2"/>
  </p:sldLayoutIdLst>
</p:sldMaster>
</file>

<file path=ppt/slideMasters/slideMaster4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ftr" idx="12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sldNum" idx="12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0218694-9737-44B7-ADCC-43D78AA1F05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dt" idx="12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2"/>
  </p:sldLayoutIdLst>
</p:sldMaster>
</file>

<file path=ppt/slideMasters/slideMaster4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ftr" idx="12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 type="sldNum" idx="13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9A49E30-C0AC-49A4-A61D-B69CD54E36C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4" name="PlaceHolder 4"/>
          <p:cNvSpPr>
            <a:spLocks noGrp="1"/>
          </p:cNvSpPr>
          <p:nvPr>
            <p:ph type="dt" idx="13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2"/>
  </p:sldLayoutIdLst>
</p:sldMaster>
</file>

<file path=ppt/slideMasters/slideMaster4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ftr" idx="13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sldNum" idx="13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9EF5124-21FA-4E56-8F4E-D77146CF9BB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dt" idx="13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2"/>
  </p:sldLayoutIdLst>
</p:sldMaster>
</file>

<file path=ppt/slideMasters/slideMaster4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3" name="PlaceHolder 4"/>
          <p:cNvSpPr>
            <a:spLocks noGrp="1"/>
          </p:cNvSpPr>
          <p:nvPr>
            <p:ph type="ftr" idx="13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4" name="PlaceHolder 5"/>
          <p:cNvSpPr>
            <a:spLocks noGrp="1"/>
          </p:cNvSpPr>
          <p:nvPr>
            <p:ph type="sldNum" idx="13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F835F22-B182-405F-8544-4A27D5C0200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5" name="PlaceHolder 6"/>
          <p:cNvSpPr>
            <a:spLocks noGrp="1"/>
          </p:cNvSpPr>
          <p:nvPr>
            <p:ph type="dt" idx="13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2"/>
  </p:sldLayoutIdLst>
</p:sldMaster>
</file>

<file path=ppt/slideMasters/slideMaster4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 type="ftr" idx="13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2" name="PlaceHolder 4"/>
          <p:cNvSpPr>
            <a:spLocks noGrp="1"/>
          </p:cNvSpPr>
          <p:nvPr>
            <p:ph type="sldNum" idx="13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B380569-A334-453B-825F-77281CFE65E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3" name="PlaceHolder 5"/>
          <p:cNvSpPr>
            <a:spLocks noGrp="1"/>
          </p:cNvSpPr>
          <p:nvPr>
            <p:ph type="dt" idx="14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2"/>
  </p:sldLayoutIdLst>
</p:sldMaster>
</file>

<file path=ppt/slideMasters/slideMaster4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ftr" idx="14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sldNum" idx="14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48F23D4-81EE-49DB-8F7E-6C0A39AEAF8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dt" idx="14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ftr" idx="1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sldNum" idx="1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D7B26EF-045E-43A6-BF24-C1AAE5DA644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5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ftr" idx="14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3" name="PlaceHolder 5"/>
          <p:cNvSpPr>
            <a:spLocks noGrp="1"/>
          </p:cNvSpPr>
          <p:nvPr>
            <p:ph type="sldNum" idx="14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3AF19B1-5305-423D-9E44-962165B7DB7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4" name="PlaceHolder 6"/>
          <p:cNvSpPr>
            <a:spLocks noGrp="1"/>
          </p:cNvSpPr>
          <p:nvPr>
            <p:ph type="dt" idx="14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2"/>
  </p:sldLayoutIdLst>
</p:sldMaster>
</file>

<file path=ppt/slideMasters/slideMaster5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ftr" idx="14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9" name="PlaceHolder 2"/>
          <p:cNvSpPr>
            <a:spLocks noGrp="1"/>
          </p:cNvSpPr>
          <p:nvPr>
            <p:ph type="sldNum" idx="14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136A3EF-21AD-4060-B3C1-8C91C7A5FA47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0" name="PlaceHolder 3"/>
          <p:cNvSpPr>
            <a:spLocks noGrp="1"/>
          </p:cNvSpPr>
          <p:nvPr>
            <p:ph type="dt" idx="14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2"/>
  </p:sldLayoutIdLst>
</p:sldMaster>
</file>

<file path=ppt/slideMasters/slideMaster5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 type="ftr" idx="15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 type="sldNum" idx="15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4D49C2C-6877-46F6-B147-3863CB5A771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4" name="PlaceHolder 4"/>
          <p:cNvSpPr>
            <a:spLocks noGrp="1"/>
          </p:cNvSpPr>
          <p:nvPr>
            <p:ph type="dt" idx="15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2"/>
  </p:sldLayoutIdLst>
</p:sldMaster>
</file>

<file path=ppt/slideMasters/slideMaster5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ftr" idx="15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9" name="PlaceHolder 3"/>
          <p:cNvSpPr>
            <a:spLocks noGrp="1"/>
          </p:cNvSpPr>
          <p:nvPr>
            <p:ph type="sldNum" idx="15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E26E13E-A2B2-462E-9396-2412A1BF607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0" name="PlaceHolder 4"/>
          <p:cNvSpPr>
            <a:spLocks noGrp="1"/>
          </p:cNvSpPr>
          <p:nvPr>
            <p:ph type="dt" idx="15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2"/>
  </p:sldLayoutIdLst>
</p:sldMaster>
</file>

<file path=ppt/slideMasters/slideMaster5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ftr" idx="15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5" name="PlaceHolder 4"/>
          <p:cNvSpPr>
            <a:spLocks noGrp="1"/>
          </p:cNvSpPr>
          <p:nvPr>
            <p:ph type="sldNum" idx="15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70AB872-BE05-45B3-8586-EEE9E2D9EB8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6" name="PlaceHolder 5"/>
          <p:cNvSpPr>
            <a:spLocks noGrp="1"/>
          </p:cNvSpPr>
          <p:nvPr>
            <p:ph type="dt" idx="15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2"/>
  </p:sldLayoutIdLst>
</p:sldMaster>
</file>

<file path=ppt/slideMasters/slideMaster5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ftr" idx="15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 type="sldNum" idx="16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2D47C58-517F-4E5C-AE41-D4DA53EFDD5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1" name="PlaceHolder 3"/>
          <p:cNvSpPr>
            <a:spLocks noGrp="1"/>
          </p:cNvSpPr>
          <p:nvPr>
            <p:ph type="dt" idx="16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2"/>
  </p:sldLayoutIdLst>
</p:sldMaster>
</file>

<file path=ppt/slideMasters/slideMaster5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ftr" idx="16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6" name="PlaceHolder 5"/>
          <p:cNvSpPr>
            <a:spLocks noGrp="1"/>
          </p:cNvSpPr>
          <p:nvPr>
            <p:ph type="sldNum" idx="16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07C82B1-04AF-41E1-9E05-4EBA583B576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7" name="PlaceHolder 6"/>
          <p:cNvSpPr>
            <a:spLocks noGrp="1"/>
          </p:cNvSpPr>
          <p:nvPr>
            <p:ph type="dt" idx="16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2"/>
  </p:sldLayoutIdLst>
</p:sldMaster>
</file>

<file path=ppt/slideMasters/slideMaster5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ftr" idx="16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 type="sldNum" idx="16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5799BB7-B654-49C3-B5F3-F6B70E275F2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 type="dt" idx="16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2"/>
  </p:sldLayoutIdLst>
</p:sldMaster>
</file>

<file path=ppt/slideMasters/slideMaster5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ftr" idx="16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6" name="PlaceHolder 3"/>
          <p:cNvSpPr>
            <a:spLocks noGrp="1"/>
          </p:cNvSpPr>
          <p:nvPr>
            <p:ph type="sldNum" idx="16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B739130-DF8F-4E12-B39F-E791849D6AD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7" name="PlaceHolder 4"/>
          <p:cNvSpPr>
            <a:spLocks noGrp="1"/>
          </p:cNvSpPr>
          <p:nvPr>
            <p:ph type="dt" idx="17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2"/>
  </p:sldLayoutIdLst>
</p:sldMaster>
</file>

<file path=ppt/slideMasters/slideMaster5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 type="ftr" idx="17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 type="sldNum" idx="17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CAC2080-4492-4072-9BD4-75B614907CE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3" name="PlaceHolder 4"/>
          <p:cNvSpPr>
            <a:spLocks noGrp="1"/>
          </p:cNvSpPr>
          <p:nvPr>
            <p:ph type="dt" idx="17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8"/>
          <p:cNvSpPr/>
          <p:nvPr/>
        </p:nvSpPr>
        <p:spPr>
          <a:xfrm>
            <a:off x="331920" y="4680000"/>
            <a:ext cx="4243320" cy="3240"/>
          </a:xfrm>
          <a:prstGeom prst="straightConnector1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-31680" bIns="-31680" anchor="t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" name="Shape 29"/>
          <p:cNvSpPr/>
          <p:nvPr/>
        </p:nvSpPr>
        <p:spPr>
          <a:xfrm>
            <a:off x="4200480" y="1575360"/>
            <a:ext cx="36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2400" strike="noStrike" u="none">
              <a:solidFill>
                <a:schemeClr val="dk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26" name="Shape 30"/>
          <p:cNvSpPr/>
          <p:nvPr/>
        </p:nvSpPr>
        <p:spPr>
          <a:xfrm>
            <a:off x="332280" y="0"/>
            <a:ext cx="4177080" cy="1112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  <a:ea typeface="Calibri"/>
            </a:endParaRPr>
          </a:p>
        </p:txBody>
      </p:sp>
      <p:sp>
        <p:nvSpPr>
          <p:cNvPr id="27" name="PlaceHolder 1"/>
          <p:cNvSpPr>
            <a:spLocks noGrp="1"/>
          </p:cNvSpPr>
          <p:nvPr>
            <p:ph type="ftr" idx="1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6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ftr" idx="17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sldNum" idx="17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FCF3716-E731-4353-BF89-8A36ABC15B7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9" name="PlaceHolder 5"/>
          <p:cNvSpPr>
            <a:spLocks noGrp="1"/>
          </p:cNvSpPr>
          <p:nvPr>
            <p:ph type="dt" idx="17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2"/>
  </p:sldLayoutIdLst>
</p:sldMaster>
</file>

<file path=ppt/slideMasters/slideMaster6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ftr" idx="17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sldNum" idx="17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68DF090-D3C6-42CE-9A16-52F0BCF8C68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4" name="PlaceHolder 3"/>
          <p:cNvSpPr>
            <a:spLocks noGrp="1"/>
          </p:cNvSpPr>
          <p:nvPr>
            <p:ph type="dt" idx="17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2"/>
  </p:sldLayoutIdLst>
</p:sldMaster>
</file>

<file path=ppt/slideMasters/slideMaster6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18" name="PlaceHolder 4"/>
          <p:cNvSpPr>
            <a:spLocks noGrp="1"/>
          </p:cNvSpPr>
          <p:nvPr>
            <p:ph type="ftr" idx="18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9" name="PlaceHolder 5"/>
          <p:cNvSpPr>
            <a:spLocks noGrp="1"/>
          </p:cNvSpPr>
          <p:nvPr>
            <p:ph type="sldNum" idx="18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BC08A75-4310-4B77-B963-7308D88DA29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0" name="PlaceHolder 6"/>
          <p:cNvSpPr>
            <a:spLocks noGrp="1"/>
          </p:cNvSpPr>
          <p:nvPr>
            <p:ph type="dt" idx="18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2"/>
  </p:sldLayoutIdLst>
</p:sldMaster>
</file>

<file path=ppt/slideMasters/slideMaster6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ftr" idx="18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sldNum" idx="18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A8F2E3C-82D3-4B71-AE77-BDFB6BA4B97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6" name="PlaceHolder 3"/>
          <p:cNvSpPr>
            <a:spLocks noGrp="1"/>
          </p:cNvSpPr>
          <p:nvPr>
            <p:ph type="dt" idx="18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2"/>
  </p:sldLayoutIdLst>
</p:sldMaster>
</file>

<file path=ppt/slideMasters/slideMaster6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8" name="PlaceHolder 2"/>
          <p:cNvSpPr>
            <a:spLocks noGrp="1"/>
          </p:cNvSpPr>
          <p:nvPr>
            <p:ph type="ftr" idx="18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9" name="PlaceHolder 3"/>
          <p:cNvSpPr>
            <a:spLocks noGrp="1"/>
          </p:cNvSpPr>
          <p:nvPr>
            <p:ph type="sldNum" idx="18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58C8AB1-DE2A-456A-B0C3-30D2E4E9F2A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0" name="PlaceHolder 4"/>
          <p:cNvSpPr>
            <a:spLocks noGrp="1"/>
          </p:cNvSpPr>
          <p:nvPr>
            <p:ph type="dt" idx="18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2"/>
  </p:sldLayoutIdLst>
</p:sldMaster>
</file>

<file path=ppt/slideMasters/slideMaster6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4" name="PlaceHolder 2"/>
          <p:cNvSpPr>
            <a:spLocks noGrp="1"/>
          </p:cNvSpPr>
          <p:nvPr>
            <p:ph type="ftr" idx="18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5" name="PlaceHolder 3"/>
          <p:cNvSpPr>
            <a:spLocks noGrp="1"/>
          </p:cNvSpPr>
          <p:nvPr>
            <p:ph type="sldNum" idx="19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BCDF0DA-F584-4F4B-9F2A-7BAC87D1078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6" name="PlaceHolder 4"/>
          <p:cNvSpPr>
            <a:spLocks noGrp="1"/>
          </p:cNvSpPr>
          <p:nvPr>
            <p:ph type="dt" idx="19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2"/>
  </p:sldLayoutIdLst>
</p:sldMaster>
</file>

<file path=ppt/slideMasters/slideMaster6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0" name="PlaceHolder 3"/>
          <p:cNvSpPr>
            <a:spLocks noGrp="1"/>
          </p:cNvSpPr>
          <p:nvPr>
            <p:ph type="ftr" idx="19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1" name="PlaceHolder 4"/>
          <p:cNvSpPr>
            <a:spLocks noGrp="1"/>
          </p:cNvSpPr>
          <p:nvPr>
            <p:ph type="sldNum" idx="19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7391FDE-1903-4B91-A330-CA3481A3E17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2" name="PlaceHolder 5"/>
          <p:cNvSpPr>
            <a:spLocks noGrp="1"/>
          </p:cNvSpPr>
          <p:nvPr>
            <p:ph type="dt" idx="19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2"/>
  </p:sldLayoutIdLst>
</p:sldMaster>
</file>

<file path=ppt/slideMasters/slideMaster6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PlaceHolder 1"/>
          <p:cNvSpPr>
            <a:spLocks noGrp="1"/>
          </p:cNvSpPr>
          <p:nvPr>
            <p:ph type="ftr" idx="19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sldNum" idx="19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E099F9C-FB26-4A75-A5D1-8FADF09DDA7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dt" idx="19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2"/>
  </p:sldLayoutIdLst>
</p:sldMaster>
</file>

<file path=ppt/slideMasters/slideMaster6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 type="ftr" idx="19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2" name="PlaceHolder 5"/>
          <p:cNvSpPr>
            <a:spLocks noGrp="1"/>
          </p:cNvSpPr>
          <p:nvPr>
            <p:ph type="sldNum" idx="19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F069B63-A885-42FD-B14D-0CAB2EF02FC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3" name="PlaceHolder 6"/>
          <p:cNvSpPr>
            <a:spLocks noGrp="1"/>
          </p:cNvSpPr>
          <p:nvPr>
            <p:ph type="dt" idx="20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2"/>
  </p:sldLayoutIdLst>
</p:sldMaster>
</file>

<file path=ppt/slideMasters/slideMaster6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ftr" idx="20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sldNum" idx="20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E91D95F-C06D-41C1-8BFF-E05680D04B3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dt" idx="20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ftr" idx="1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sldNum" idx="1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D25B89E-42B6-4900-B075-1C83A6D91501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dt" idx="1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7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 type="ftr" idx="20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2" name="PlaceHolder 3"/>
          <p:cNvSpPr>
            <a:spLocks noGrp="1"/>
          </p:cNvSpPr>
          <p:nvPr>
            <p:ph type="sldNum" idx="20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B42AC8B-4BED-4EDB-86A2-005483389F2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3" name="PlaceHolder 4"/>
          <p:cNvSpPr>
            <a:spLocks noGrp="1"/>
          </p:cNvSpPr>
          <p:nvPr>
            <p:ph type="dt" idx="20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2"/>
  </p:sldLayoutIdLst>
</p:sldMaster>
</file>

<file path=ppt/slideMasters/slideMaster7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ftr" idx="20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sldNum" idx="20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036C551-3620-4A8F-9F89-AF9DC7313F9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9" name="PlaceHolder 4"/>
          <p:cNvSpPr>
            <a:spLocks noGrp="1"/>
          </p:cNvSpPr>
          <p:nvPr>
            <p:ph type="dt" idx="20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2"/>
  </p:sldLayoutIdLst>
</p:sldMaster>
</file>

<file path=ppt/slideMasters/slideMaster7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3" name="PlaceHolder 3"/>
          <p:cNvSpPr>
            <a:spLocks noGrp="1"/>
          </p:cNvSpPr>
          <p:nvPr>
            <p:ph type="ftr" idx="21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4" name="PlaceHolder 4"/>
          <p:cNvSpPr>
            <a:spLocks noGrp="1"/>
          </p:cNvSpPr>
          <p:nvPr>
            <p:ph type="sldNum" idx="21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3E8CAC5-7164-4341-A804-8A20C556B379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5" name="PlaceHolder 5"/>
          <p:cNvSpPr>
            <a:spLocks noGrp="1"/>
          </p:cNvSpPr>
          <p:nvPr>
            <p:ph type="dt" idx="21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2"/>
  </p:sldLayoutIdLst>
</p:sldMaster>
</file>

<file path=ppt/slideMasters/slideMaster7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ftr" idx="21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sldNum" idx="21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107BAB7-6554-44BA-B36F-574D2C30B9D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0" name="PlaceHolder 3"/>
          <p:cNvSpPr>
            <a:spLocks noGrp="1"/>
          </p:cNvSpPr>
          <p:nvPr>
            <p:ph type="dt" idx="21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2"/>
  </p:sldLayoutIdLst>
</p:sldMaster>
</file>

<file path=ppt/slideMasters/slideMaster7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4" name="PlaceHolder 4"/>
          <p:cNvSpPr>
            <a:spLocks noGrp="1"/>
          </p:cNvSpPr>
          <p:nvPr>
            <p:ph type="ftr" idx="21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5" name="PlaceHolder 5"/>
          <p:cNvSpPr>
            <a:spLocks noGrp="1"/>
          </p:cNvSpPr>
          <p:nvPr>
            <p:ph type="sldNum" idx="21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A3B2CA3-9226-41E6-8943-91FCBCE6F49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6" name="PlaceHolder 6"/>
          <p:cNvSpPr>
            <a:spLocks noGrp="1"/>
          </p:cNvSpPr>
          <p:nvPr>
            <p:ph type="dt" idx="21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2"/>
  </p:sldLayoutIdLst>
</p:sldMaster>
</file>

<file path=ppt/slideMasters/slideMaster7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ftr" idx="21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91" name="PlaceHolder 2"/>
          <p:cNvSpPr>
            <a:spLocks noGrp="1"/>
          </p:cNvSpPr>
          <p:nvPr>
            <p:ph type="sldNum" idx="22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B3794B8-96A0-497A-ADFC-AE1FF37594D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92" name="PlaceHolder 3"/>
          <p:cNvSpPr>
            <a:spLocks noGrp="1"/>
          </p:cNvSpPr>
          <p:nvPr>
            <p:ph type="dt" idx="22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2"/>
  </p:sldLayoutIdLst>
</p:sldMaster>
</file>

<file path=ppt/slideMasters/slideMaster7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4" name="PlaceHolder 2"/>
          <p:cNvSpPr>
            <a:spLocks noGrp="1"/>
          </p:cNvSpPr>
          <p:nvPr>
            <p:ph type="ftr" idx="22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sldNum" idx="22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B392944-94B2-4BF4-9C1C-AE5E54A4A91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96" name="PlaceHolder 4"/>
          <p:cNvSpPr>
            <a:spLocks noGrp="1"/>
          </p:cNvSpPr>
          <p:nvPr>
            <p:ph type="dt" idx="22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2"/>
  </p:sldLayoutIdLst>
</p:sldMaster>
</file>

<file path=ppt/slideMasters/slideMaster7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0" name="PlaceHolder 2"/>
          <p:cNvSpPr>
            <a:spLocks noGrp="1"/>
          </p:cNvSpPr>
          <p:nvPr>
            <p:ph type="ftr" idx="22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1" name="PlaceHolder 3"/>
          <p:cNvSpPr>
            <a:spLocks noGrp="1"/>
          </p:cNvSpPr>
          <p:nvPr>
            <p:ph type="sldNum" idx="22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D72FAC2-2ED9-45FB-8E60-239E60B5E60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2" name="PlaceHolder 4"/>
          <p:cNvSpPr>
            <a:spLocks noGrp="1"/>
          </p:cNvSpPr>
          <p:nvPr>
            <p:ph type="dt" idx="22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2"/>
  </p:sldLayoutIdLst>
</p:sldMaster>
</file>

<file path=ppt/slideMasters/slideMaster7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 type="ftr" idx="22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7" name="PlaceHolder 4"/>
          <p:cNvSpPr>
            <a:spLocks noGrp="1"/>
          </p:cNvSpPr>
          <p:nvPr>
            <p:ph type="sldNum" idx="22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71DBA7A-43C3-4D18-8C37-881D75A953B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8" name="PlaceHolder 5"/>
          <p:cNvSpPr>
            <a:spLocks noGrp="1"/>
          </p:cNvSpPr>
          <p:nvPr>
            <p:ph type="dt" idx="23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2"/>
  </p:sldLayoutIdLst>
</p:sldMaster>
</file>

<file path=ppt/slideMasters/slideMaster7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PlaceHolder 1"/>
          <p:cNvSpPr>
            <a:spLocks noGrp="1"/>
          </p:cNvSpPr>
          <p:nvPr>
            <p:ph type="ftr" idx="23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2" name="PlaceHolder 2"/>
          <p:cNvSpPr>
            <a:spLocks noGrp="1"/>
          </p:cNvSpPr>
          <p:nvPr>
            <p:ph type="sldNum" idx="23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1C88CE4-7FE3-4BC7-AE2E-FEF9C5D9831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3" name="PlaceHolder 3"/>
          <p:cNvSpPr>
            <a:spLocks noGrp="1"/>
          </p:cNvSpPr>
          <p:nvPr>
            <p:ph type="dt" idx="23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ftr" idx="1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sldNum" idx="1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AAAE4DE-3B25-476E-9BD0-08F50F0C579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dt" idx="2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8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7" name="PlaceHolder 4"/>
          <p:cNvSpPr>
            <a:spLocks noGrp="1"/>
          </p:cNvSpPr>
          <p:nvPr>
            <p:ph type="ftr" idx="23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8" name="PlaceHolder 5"/>
          <p:cNvSpPr>
            <a:spLocks noGrp="1"/>
          </p:cNvSpPr>
          <p:nvPr>
            <p:ph type="sldNum" idx="23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28B920E-DDE2-42F7-8246-789A063826D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9" name="PlaceHolder 6"/>
          <p:cNvSpPr>
            <a:spLocks noGrp="1"/>
          </p:cNvSpPr>
          <p:nvPr>
            <p:ph type="dt" idx="23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2"/>
  </p:sldLayoutIdLst>
</p:sldMaster>
</file>

<file path=ppt/slideMasters/slideMaster8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ftr" idx="23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4" name="PlaceHolder 2"/>
          <p:cNvSpPr>
            <a:spLocks noGrp="1"/>
          </p:cNvSpPr>
          <p:nvPr>
            <p:ph type="sldNum" idx="23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FA0CFB2-F4FB-49A4-81CE-353FECEA9F5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5" name="PlaceHolder 3"/>
          <p:cNvSpPr>
            <a:spLocks noGrp="1"/>
          </p:cNvSpPr>
          <p:nvPr>
            <p:ph type="dt" idx="23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2"/>
  </p:sldLayoutIdLst>
</p:sldMaster>
</file>

<file path=ppt/slideMasters/slideMaster8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7" name="PlaceHolder 2"/>
          <p:cNvSpPr>
            <a:spLocks noGrp="1"/>
          </p:cNvSpPr>
          <p:nvPr>
            <p:ph type="ftr" idx="24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8" name="PlaceHolder 3"/>
          <p:cNvSpPr>
            <a:spLocks noGrp="1"/>
          </p:cNvSpPr>
          <p:nvPr>
            <p:ph type="sldNum" idx="24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61B8CDC-E8A1-40B6-BCB3-B6C62817A7F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9" name="PlaceHolder 4"/>
          <p:cNvSpPr>
            <a:spLocks noGrp="1"/>
          </p:cNvSpPr>
          <p:nvPr>
            <p:ph type="dt" idx="24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2"/>
  </p:sldLayoutIdLst>
</p:sldMaster>
</file>

<file path=ppt/slideMasters/slideMaster8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 type="ftr" idx="24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 type="sldNum" idx="24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13412D08-9A9E-4A26-809A-4D936C1EAF7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 type="dt" idx="24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2"/>
  </p:sldLayoutIdLst>
</p:sldMaster>
</file>

<file path=ppt/slideMasters/slideMaster8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9" name="PlaceHolder 3"/>
          <p:cNvSpPr>
            <a:spLocks noGrp="1"/>
          </p:cNvSpPr>
          <p:nvPr>
            <p:ph type="ftr" idx="24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0" name="PlaceHolder 4"/>
          <p:cNvSpPr>
            <a:spLocks noGrp="1"/>
          </p:cNvSpPr>
          <p:nvPr>
            <p:ph type="sldNum" idx="24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F3A0E90-4AEC-4CA6-8AAB-541D312EDAC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1" name="PlaceHolder 5"/>
          <p:cNvSpPr>
            <a:spLocks noGrp="1"/>
          </p:cNvSpPr>
          <p:nvPr>
            <p:ph type="dt" idx="24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2"/>
  </p:sldLayoutIdLst>
</p:sldMaster>
</file>

<file path=ppt/slideMasters/slideMaster8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ftr" idx="24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sldNum" idx="25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9C74203-6C20-4A2A-A1A7-D8981541C884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 type="dt" idx="25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2"/>
  </p:sldLayoutIdLst>
</p:sldMaster>
</file>

<file path=ppt/slideMasters/slideMaster8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4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0" name="PlaceHolder 4"/>
          <p:cNvSpPr>
            <a:spLocks noGrp="1"/>
          </p:cNvSpPr>
          <p:nvPr>
            <p:ph type="ftr" idx="25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1" name="PlaceHolder 5"/>
          <p:cNvSpPr>
            <a:spLocks noGrp="1"/>
          </p:cNvSpPr>
          <p:nvPr>
            <p:ph type="sldNum" idx="25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FFFEE81-622E-46AF-9235-88F551252CA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2" name="PlaceHolder 6"/>
          <p:cNvSpPr>
            <a:spLocks noGrp="1"/>
          </p:cNvSpPr>
          <p:nvPr>
            <p:ph type="dt" idx="25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2"/>
  </p:sldLayoutIdLst>
</p:sldMaster>
</file>

<file path=ppt/slideMasters/slideMaster8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PlaceHolder 1"/>
          <p:cNvSpPr>
            <a:spLocks noGrp="1"/>
          </p:cNvSpPr>
          <p:nvPr>
            <p:ph type="ftr" idx="25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7" name="PlaceHolder 2"/>
          <p:cNvSpPr>
            <a:spLocks noGrp="1"/>
          </p:cNvSpPr>
          <p:nvPr>
            <p:ph type="sldNum" idx="25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1B88349-243B-4EE2-9129-1751E7187063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8" name="PlaceHolder 3"/>
          <p:cNvSpPr>
            <a:spLocks noGrp="1"/>
          </p:cNvSpPr>
          <p:nvPr>
            <p:ph type="dt" idx="25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2"/>
  </p:sldLayoutIdLst>
</p:sldMaster>
</file>

<file path=ppt/slideMasters/slideMaster8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0" name="PlaceHolder 2"/>
          <p:cNvSpPr>
            <a:spLocks noGrp="1"/>
          </p:cNvSpPr>
          <p:nvPr>
            <p:ph type="ftr" idx="25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61" name="PlaceHolder 3"/>
          <p:cNvSpPr>
            <a:spLocks noGrp="1"/>
          </p:cNvSpPr>
          <p:nvPr>
            <p:ph type="sldNum" idx="25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982F9E6-1F05-4264-8087-E7071A1283E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62" name="PlaceHolder 4"/>
          <p:cNvSpPr>
            <a:spLocks noGrp="1"/>
          </p:cNvSpPr>
          <p:nvPr>
            <p:ph type="dt" idx="26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2"/>
  </p:sldLayoutIdLst>
</p:sldMaster>
</file>

<file path=ppt/slideMasters/slideMaster8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66" name="PlaceHolder 2"/>
          <p:cNvSpPr>
            <a:spLocks noGrp="1"/>
          </p:cNvSpPr>
          <p:nvPr>
            <p:ph type="ftr" idx="26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67" name="PlaceHolder 3"/>
          <p:cNvSpPr>
            <a:spLocks noGrp="1"/>
          </p:cNvSpPr>
          <p:nvPr>
            <p:ph type="sldNum" idx="26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7052C6A-3A2E-46EF-9AD7-914BC25FE55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68" name="PlaceHolder 4"/>
          <p:cNvSpPr>
            <a:spLocks noGrp="1"/>
          </p:cNvSpPr>
          <p:nvPr>
            <p:ph type="dt" idx="26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ftr" idx="2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sldNum" idx="2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87432DC-8B00-4980-A86C-E6861CC53D6F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2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Masters/slideMaster9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2" name="PlaceHolder 3"/>
          <p:cNvSpPr>
            <a:spLocks noGrp="1"/>
          </p:cNvSpPr>
          <p:nvPr>
            <p:ph type="ftr" idx="264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3" name="PlaceHolder 4"/>
          <p:cNvSpPr>
            <a:spLocks noGrp="1"/>
          </p:cNvSpPr>
          <p:nvPr>
            <p:ph type="sldNum" idx="265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0FEC240-7CBA-4A77-A58D-874419FF330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4" name="PlaceHolder 5"/>
          <p:cNvSpPr>
            <a:spLocks noGrp="1"/>
          </p:cNvSpPr>
          <p:nvPr>
            <p:ph type="dt" idx="266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2"/>
  </p:sldLayoutIdLst>
</p:sldMaster>
</file>

<file path=ppt/slideMasters/slideMaster9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laceHolder 1"/>
          <p:cNvSpPr>
            <a:spLocks noGrp="1"/>
          </p:cNvSpPr>
          <p:nvPr>
            <p:ph type="ftr" idx="267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8" name="PlaceHolder 2"/>
          <p:cNvSpPr>
            <a:spLocks noGrp="1"/>
          </p:cNvSpPr>
          <p:nvPr>
            <p:ph type="sldNum" idx="268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DB5684E-9787-4115-9CED-05ABEC4CFF85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9" name="PlaceHolder 3"/>
          <p:cNvSpPr>
            <a:spLocks noGrp="1"/>
          </p:cNvSpPr>
          <p:nvPr>
            <p:ph type="dt" idx="269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2"/>
  </p:sldLayoutIdLst>
</p:sldMaster>
</file>

<file path=ppt/slideMasters/slideMaster9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83" name="PlaceHolder 4"/>
          <p:cNvSpPr>
            <a:spLocks noGrp="1"/>
          </p:cNvSpPr>
          <p:nvPr>
            <p:ph type="ftr" idx="270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4" name="PlaceHolder 5"/>
          <p:cNvSpPr>
            <a:spLocks noGrp="1"/>
          </p:cNvSpPr>
          <p:nvPr>
            <p:ph type="sldNum" idx="271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629771F-5EE0-49A3-BE94-2211F3DD5AA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5" name="PlaceHolder 6"/>
          <p:cNvSpPr>
            <a:spLocks noGrp="1"/>
          </p:cNvSpPr>
          <p:nvPr>
            <p:ph type="dt" idx="272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2"/>
  </p:sldLayoutIdLst>
</p:sldMaster>
</file>

<file path=ppt/slideMasters/slideMaster9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ftr" idx="273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 type="sldNum" idx="274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15158D5-F03C-45F9-8169-4176634529C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1" name="PlaceHolder 3"/>
          <p:cNvSpPr>
            <a:spLocks noGrp="1"/>
          </p:cNvSpPr>
          <p:nvPr>
            <p:ph type="dt" idx="275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2"/>
  </p:sldLayoutIdLst>
</p:sldMaster>
</file>

<file path=ppt/slideMasters/slideMaster9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3" name="PlaceHolder 2"/>
          <p:cNvSpPr>
            <a:spLocks noGrp="1"/>
          </p:cNvSpPr>
          <p:nvPr>
            <p:ph type="ftr" idx="276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4" name="PlaceHolder 3"/>
          <p:cNvSpPr>
            <a:spLocks noGrp="1"/>
          </p:cNvSpPr>
          <p:nvPr>
            <p:ph type="sldNum" idx="277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B933DC4-BF9F-4D56-BFFF-72B461658BA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5" name="PlaceHolder 4"/>
          <p:cNvSpPr>
            <a:spLocks noGrp="1"/>
          </p:cNvSpPr>
          <p:nvPr>
            <p:ph type="dt" idx="278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2"/>
  </p:sldLayoutIdLst>
</p:sldMaster>
</file>

<file path=ppt/slideMasters/slideMaster9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9" name="PlaceHolder 2"/>
          <p:cNvSpPr>
            <a:spLocks noGrp="1"/>
          </p:cNvSpPr>
          <p:nvPr>
            <p:ph type="ftr" idx="279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0" name="PlaceHolder 3"/>
          <p:cNvSpPr>
            <a:spLocks noGrp="1"/>
          </p:cNvSpPr>
          <p:nvPr>
            <p:ph type="sldNum" idx="280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DBE6AAF-4CA6-40A2-BA77-90AE630384A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1" name="PlaceHolder 4"/>
          <p:cNvSpPr>
            <a:spLocks noGrp="1"/>
          </p:cNvSpPr>
          <p:nvPr>
            <p:ph type="dt" idx="281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2"/>
  </p:sldLayoutIdLst>
</p:sldMaster>
</file>

<file path=ppt/slideMasters/slideMaster9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5" name="PlaceHolder 3"/>
          <p:cNvSpPr>
            <a:spLocks noGrp="1"/>
          </p:cNvSpPr>
          <p:nvPr>
            <p:ph type="ftr" idx="282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6" name="PlaceHolder 4"/>
          <p:cNvSpPr>
            <a:spLocks noGrp="1"/>
          </p:cNvSpPr>
          <p:nvPr>
            <p:ph type="sldNum" idx="283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C65190F-AB38-4FB8-8E70-1C6D126EA23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07" name="PlaceHolder 5"/>
          <p:cNvSpPr>
            <a:spLocks noGrp="1"/>
          </p:cNvSpPr>
          <p:nvPr>
            <p:ph type="dt" idx="284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2"/>
  </p:sldLayoutIdLst>
</p:sldMaster>
</file>

<file path=ppt/slideMasters/slideMaster9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 type="ftr" idx="285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1" name="PlaceHolder 2"/>
          <p:cNvSpPr>
            <a:spLocks noGrp="1"/>
          </p:cNvSpPr>
          <p:nvPr>
            <p:ph type="sldNum" idx="286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85F107B-B1BA-41BA-A6D4-7ECECB3BF606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2" name="PlaceHolder 3"/>
          <p:cNvSpPr>
            <a:spLocks noGrp="1"/>
          </p:cNvSpPr>
          <p:nvPr>
            <p:ph type="dt" idx="287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2"/>
  </p:sldLayoutIdLst>
</p:sldMaster>
</file>

<file path=ppt/slideMasters/slideMaster9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440" cy="2982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6" name="PlaceHolder 4"/>
          <p:cNvSpPr>
            <a:spLocks noGrp="1"/>
          </p:cNvSpPr>
          <p:nvPr>
            <p:ph type="ftr" idx="288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7" name="PlaceHolder 5"/>
          <p:cNvSpPr>
            <a:spLocks noGrp="1"/>
          </p:cNvSpPr>
          <p:nvPr>
            <p:ph type="sldNum" idx="289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F2208243-404E-42A7-B486-AA56E216FA8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8" name="PlaceHolder 6"/>
          <p:cNvSpPr>
            <a:spLocks noGrp="1"/>
          </p:cNvSpPr>
          <p:nvPr>
            <p:ph type="dt" idx="290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2"/>
  </p:sldLayoutIdLst>
</p:sldMaster>
</file>

<file path=ppt/slideMasters/slideMaster9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PlaceHolder 1"/>
          <p:cNvSpPr>
            <a:spLocks noGrp="1"/>
          </p:cNvSpPr>
          <p:nvPr>
            <p:ph type="ftr" idx="291"/>
          </p:nvPr>
        </p:nvSpPr>
        <p:spPr>
          <a:xfrm>
            <a:off x="3124080" y="4767120"/>
            <a:ext cx="287208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3" name="PlaceHolder 2"/>
          <p:cNvSpPr>
            <a:spLocks noGrp="1"/>
          </p:cNvSpPr>
          <p:nvPr>
            <p:ph type="sldNum" idx="292"/>
          </p:nvPr>
        </p:nvSpPr>
        <p:spPr>
          <a:xfrm>
            <a:off x="655308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7C14317-20EE-40D4-BD31-4793148F255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4" name="PlaceHolder 3"/>
          <p:cNvSpPr>
            <a:spLocks noGrp="1"/>
          </p:cNvSpPr>
          <p:nvPr>
            <p:ph type="dt" idx="293"/>
          </p:nvPr>
        </p:nvSpPr>
        <p:spPr>
          <a:xfrm>
            <a:off x="457200" y="4767120"/>
            <a:ext cx="2110320" cy="251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96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39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2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39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26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396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" name="Picture 2446" descr=""/>
          <p:cNvPicPr/>
          <p:nvPr/>
        </p:nvPicPr>
        <p:blipFill>
          <a:blip r:embed="rId1"/>
          <a:stretch/>
        </p:blipFill>
        <p:spPr>
          <a:xfrm>
            <a:off x="1872360" y="202320"/>
            <a:ext cx="7115040" cy="473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7" name="Shape 2447"/>
          <p:cNvSpPr/>
          <p:nvPr/>
        </p:nvSpPr>
        <p:spPr>
          <a:xfrm flipH="1" rot="10800000">
            <a:off x="0" y="9720"/>
            <a:ext cx="5874480" cy="5133960"/>
          </a:xfrm>
          <a:custGeom>
            <a:avLst/>
            <a:gdLst>
              <a:gd name="textAreaLeft" fmla="*/ 11880 w 5874480"/>
              <a:gd name="textAreaRight" fmla="*/ 5909760 w 5874480"/>
              <a:gd name="textAreaTop" fmla="*/ 0 h 5133960"/>
              <a:gd name="textAreaBottom" fmla="*/ 5157000 h 5133960"/>
            </a:gdLst>
            <a:ahLst/>
            <a:rect l="textAreaLeft" t="textAreaTop" r="textAreaRight" b="textAreaBottom"/>
            <a:pathLst>
              <a:path w="7315200" h="6172200">
                <a:moveTo>
                  <a:pt x="0" y="0"/>
                </a:moveTo>
                <a:cubicBezTo>
                  <a:pt x="4233" y="2057400"/>
                  <a:pt x="8467" y="4114800"/>
                  <a:pt x="12700" y="6172200"/>
                </a:cubicBezTo>
                <a:lnTo>
                  <a:pt x="7315200" y="6159500"/>
                </a:lnTo>
                <a:lnTo>
                  <a:pt x="4368800" y="25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1" lang="ru-RU" sz="1800" strike="noStrike" u="none">
              <a:solidFill>
                <a:srgbClr val="000099"/>
              </a:solidFill>
              <a:uFillTx/>
              <a:latin typeface="Verdana"/>
              <a:ea typeface="Verdana"/>
            </a:endParaRPr>
          </a:p>
        </p:txBody>
      </p:sp>
      <p:sp>
        <p:nvSpPr>
          <p:cNvPr id="1978" name="Shape 2448"/>
          <p:cNvSpPr/>
          <p:nvPr/>
        </p:nvSpPr>
        <p:spPr>
          <a:xfrm>
            <a:off x="107640" y="1536480"/>
            <a:ext cx="4800960" cy="552600"/>
          </a:xfrm>
          <a:custGeom>
            <a:avLst/>
            <a:gdLst>
              <a:gd name="textAreaLeft" fmla="*/ 0 w 4800960"/>
              <a:gd name="textAreaRight" fmla="*/ 4824360 w 4800960"/>
              <a:gd name="textAreaTop" fmla="*/ 0 h 552600"/>
              <a:gd name="textAreaBottom" fmla="*/ 576000 h 552600"/>
            </a:gdLst>
            <a:ahLst/>
            <a:rect l="textAreaLeft" t="textAreaTop" r="textAreaRight" b="textAreaBottom"/>
            <a:pathLst>
              <a:path w="5040560" h="576064">
                <a:moveTo>
                  <a:pt x="0" y="0"/>
                </a:moveTo>
                <a:lnTo>
                  <a:pt x="5040560" y="0"/>
                </a:lnTo>
                <a:lnTo>
                  <a:pt x="4788025" y="576064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119" strike="noStrike" u="none" cap="all">
                <a:solidFill>
                  <a:srgbClr val="ffffff"/>
                </a:solidFill>
                <a:uFillTx/>
                <a:latin typeface="Verdana"/>
                <a:ea typeface="Verdana"/>
              </a:rPr>
              <a:t>ДОКЛАД</a:t>
            </a:r>
            <a:endParaRPr b="0" lang="ru-RU" sz="2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79" name="Shape 2449"/>
          <p:cNvSpPr/>
          <p:nvPr/>
        </p:nvSpPr>
        <p:spPr>
          <a:xfrm>
            <a:off x="180000" y="2160000"/>
            <a:ext cx="3863520" cy="182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Внесение изменений в генеральный план Краснокрымского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сельского поселения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Мясниковского района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0" name="Picture 37" descr=""/>
          <p:cNvPicPr/>
          <p:nvPr/>
        </p:nvPicPr>
        <p:blipFill>
          <a:blip r:embed="rId1"/>
          <a:stretch/>
        </p:blipFill>
        <p:spPr>
          <a:xfrm>
            <a:off x="1872360" y="202320"/>
            <a:ext cx="7121160" cy="4738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1" name="Shape 11"/>
          <p:cNvSpPr/>
          <p:nvPr/>
        </p:nvSpPr>
        <p:spPr>
          <a:xfrm flipH="1" rot="10800000">
            <a:off x="0" y="3600"/>
            <a:ext cx="6109920" cy="5140080"/>
          </a:xfrm>
          <a:custGeom>
            <a:avLst/>
            <a:gdLst>
              <a:gd name="textAreaLeft" fmla="*/ 6480 w 6109920"/>
              <a:gd name="textAreaRight" fmla="*/ 6134400 w 6109920"/>
              <a:gd name="textAreaTop" fmla="*/ 0 h 5140080"/>
              <a:gd name="textAreaBottom" fmla="*/ 5157000 h 5140080"/>
            </a:gdLst>
            <a:ahLst/>
            <a:rect l="textAreaLeft" t="textAreaTop" r="textAreaRight" b="textAreaBottom"/>
            <a:pathLst>
              <a:path w="7315200" h="6172200">
                <a:moveTo>
                  <a:pt x="0" y="0"/>
                </a:moveTo>
                <a:cubicBezTo>
                  <a:pt x="4233" y="2057400"/>
                  <a:pt x="8467" y="4114800"/>
                  <a:pt x="12700" y="6172200"/>
                </a:cubicBezTo>
                <a:lnTo>
                  <a:pt x="7315200" y="6159500"/>
                </a:lnTo>
                <a:lnTo>
                  <a:pt x="4368800" y="25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1" lang="ru-RU" sz="1800" strike="noStrike" u="none">
              <a:solidFill>
                <a:srgbClr val="000099"/>
              </a:solidFill>
              <a:uFillTx/>
              <a:latin typeface="Verdana"/>
              <a:ea typeface="Verdana"/>
            </a:endParaRPr>
          </a:p>
        </p:txBody>
      </p:sp>
      <p:sp>
        <p:nvSpPr>
          <p:cNvPr id="1982" name="Shape 12"/>
          <p:cNvSpPr/>
          <p:nvPr/>
        </p:nvSpPr>
        <p:spPr>
          <a:xfrm>
            <a:off x="159120" y="1207080"/>
            <a:ext cx="4807080" cy="558720"/>
          </a:xfrm>
          <a:custGeom>
            <a:avLst/>
            <a:gdLst>
              <a:gd name="textAreaLeft" fmla="*/ 0 w 4807080"/>
              <a:gd name="textAreaRight" fmla="*/ 4824360 w 4807080"/>
              <a:gd name="textAreaTop" fmla="*/ 0 h 558720"/>
              <a:gd name="textAreaBottom" fmla="*/ 576000 h 558720"/>
            </a:gdLst>
            <a:ahLst/>
            <a:rect l="textAreaLeft" t="textAreaTop" r="textAreaRight" b="textAreaBottom"/>
            <a:pathLst>
              <a:path w="5040560" h="576064">
                <a:moveTo>
                  <a:pt x="0" y="0"/>
                </a:moveTo>
                <a:lnTo>
                  <a:pt x="5040560" y="0"/>
                </a:lnTo>
                <a:lnTo>
                  <a:pt x="4788025" y="576064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119" strike="noStrike" u="none" cap="all">
                <a:solidFill>
                  <a:srgbClr val="ffffff"/>
                </a:solidFill>
                <a:uFillTx/>
                <a:latin typeface="Verdana"/>
                <a:ea typeface="Verdana"/>
              </a:rPr>
              <a:t>Предложение</a:t>
            </a:r>
            <a:endParaRPr b="0" lang="ru-RU" sz="2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83" name="Shape 13"/>
          <p:cNvSpPr/>
          <p:nvPr/>
        </p:nvSpPr>
        <p:spPr>
          <a:xfrm>
            <a:off x="0" y="1829880"/>
            <a:ext cx="4204800" cy="182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0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в части включения земельных участков на землях колхоза «Дружба» с кадастровыми номерами 61:25:0600401:19608, 61:25:0600401:19609, 61:25:0600401:19610, 61:25:0600401:19611, 61:25:0600401:19612, 61:25:0600401:19613, 61:25:0600401:19614, 61:25:0600401:19615, 61:25:0600401:19616, 61:25:0600401:29554, общей площадью 159,8 га, в границы населенного пункта и изменения функциональной зоны с «Зона сельскохозяйственных угодий» на «Жилая зона (проектируемая)» с целью осуществления в их границах комплексного развития территории.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4" name="Shape 118"/>
          <p:cNvSpPr/>
          <p:nvPr/>
        </p:nvSpPr>
        <p:spPr>
          <a:xfrm>
            <a:off x="294120" y="927000"/>
            <a:ext cx="8695800" cy="4025880"/>
          </a:xfrm>
          <a:prstGeom prst="rect">
            <a:avLst/>
          </a:prstGeom>
          <a:solidFill>
            <a:schemeClr val="bg1"/>
          </a:solidFill>
          <a:ln w="19050">
            <a:solidFill>
              <a:srgbClr val="d7b46e">
                <a:alpha val="81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85" name="Shape 14"/>
          <p:cNvSpPr/>
          <p:nvPr/>
        </p:nvSpPr>
        <p:spPr>
          <a:xfrm>
            <a:off x="-9360" y="195480"/>
            <a:ext cx="8085240" cy="558720"/>
          </a:xfrm>
          <a:prstGeom prst="rect">
            <a:avLst/>
          </a:pr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ffffff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986" name="Shape 15"/>
          <p:cNvSpPr/>
          <p:nvPr/>
        </p:nvSpPr>
        <p:spPr>
          <a:xfrm>
            <a:off x="860400" y="295920"/>
            <a:ext cx="7117560" cy="3117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68400" rIns="68400" tIns="34200" bIns="34200" anchor="t">
            <a:spAutoFit/>
          </a:bodyPr>
          <a:p>
            <a:pPr marL="318960" indent="-318960"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trike="noStrike" u="none">
                <a:solidFill>
                  <a:schemeClr val="lt1"/>
                </a:solidFill>
                <a:uFillTx/>
                <a:latin typeface="Verdana"/>
                <a:ea typeface="Verdana"/>
              </a:rPr>
              <a:t>СИТУАЦИОННЫЙ ПЛАН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87" name="Picture 5" descr=""/>
          <p:cNvPicPr/>
          <p:nvPr/>
        </p:nvPicPr>
        <p:blipFill>
          <a:blip r:embed="rId1"/>
          <a:stretch/>
        </p:blipFill>
        <p:spPr>
          <a:xfrm>
            <a:off x="8316360" y="82800"/>
            <a:ext cx="666360" cy="655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8" name="Shape 16"/>
          <p:cNvSpPr/>
          <p:nvPr/>
        </p:nvSpPr>
        <p:spPr>
          <a:xfrm>
            <a:off x="304920" y="4101480"/>
            <a:ext cx="8439840" cy="85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just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</a:pPr>
            <a:r>
              <a:rPr b="1" lang="ru-RU" sz="1000" strike="noStrike" u="none">
                <a:solidFill>
                  <a:srgbClr val="ff0000"/>
                </a:solidFill>
                <a:uFillTx/>
                <a:latin typeface="Verdana"/>
                <a:ea typeface="Verdana"/>
              </a:rPr>
              <a:t>	</a:t>
            </a:r>
            <a:r>
              <a:rPr b="1" lang="ru-RU" sz="10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Цель внесения изменений в Генеральный план и Правила землепользования и застройки Краснокрымского сельского поселения Мясниковского района Ростовской области —  осуществление комплексного развития территории,  в том числе: размещение комплексной жилой застройки:  индивидуальной, блокированной и малоэтажной многоквартирной жилой застройки (до 4-х этажей); размещение социальных объектов местного значения.</a:t>
            </a: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89" name=""/>
          <p:cNvSpPr/>
          <p:nvPr/>
        </p:nvSpPr>
        <p:spPr>
          <a:xfrm>
            <a:off x="5724000" y="4680000"/>
            <a:ext cx="3416400" cy="34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fld id="{BB8930C5-FE1C-472A-B486-527F6CA5F598}" type="slidenum"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&lt;номер&gt;</a:t>
            </a:fld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90" name="" descr=""/>
          <p:cNvPicPr/>
          <p:nvPr/>
        </p:nvPicPr>
        <p:blipFill>
          <a:blip r:embed="rId2"/>
          <a:srcRect l="0" t="0" r="1796" b="0"/>
          <a:stretch/>
        </p:blipFill>
        <p:spPr>
          <a:xfrm>
            <a:off x="471960" y="1014120"/>
            <a:ext cx="4320000" cy="296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91" name="" descr=""/>
          <p:cNvPicPr/>
          <p:nvPr/>
        </p:nvPicPr>
        <p:blipFill>
          <a:blip r:embed="rId3"/>
          <a:stretch/>
        </p:blipFill>
        <p:spPr>
          <a:xfrm>
            <a:off x="5000760" y="1016280"/>
            <a:ext cx="3858120" cy="29041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Shape 122"/>
          <p:cNvSpPr/>
          <p:nvPr/>
        </p:nvSpPr>
        <p:spPr>
          <a:xfrm>
            <a:off x="178560" y="843840"/>
            <a:ext cx="8883720" cy="4025880"/>
          </a:xfrm>
          <a:prstGeom prst="rect">
            <a:avLst/>
          </a:prstGeom>
          <a:solidFill>
            <a:schemeClr val="bg1"/>
          </a:solidFill>
          <a:ln w="19050">
            <a:solidFill>
              <a:srgbClr val="d7b46e">
                <a:alpha val="81000"/>
              </a:srgb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5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93" name="Shape 17"/>
          <p:cNvSpPr/>
          <p:nvPr/>
        </p:nvSpPr>
        <p:spPr>
          <a:xfrm>
            <a:off x="-9360" y="195480"/>
            <a:ext cx="8085240" cy="558720"/>
          </a:xfrm>
          <a:prstGeom prst="rect">
            <a:avLst/>
          </a:pr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ffffff"/>
              </a:solidFill>
              <a:uFillTx/>
              <a:latin typeface="Calibri"/>
              <a:ea typeface="Calibri"/>
            </a:endParaRPr>
          </a:p>
        </p:txBody>
      </p:sp>
      <p:sp>
        <p:nvSpPr>
          <p:cNvPr id="1994" name="Shape 18"/>
          <p:cNvSpPr/>
          <p:nvPr/>
        </p:nvSpPr>
        <p:spPr>
          <a:xfrm>
            <a:off x="860400" y="295920"/>
            <a:ext cx="7117560" cy="3117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68400" rIns="68400" tIns="34200" bIns="34200" anchor="t">
            <a:spAutoFit/>
          </a:bodyPr>
          <a:p>
            <a:pPr marL="318960" indent="-318960"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600" strike="noStrike" u="none">
                <a:solidFill>
                  <a:schemeClr val="lt1"/>
                </a:solidFill>
                <a:uFillTx/>
                <a:latin typeface="Verdana"/>
                <a:ea typeface="Verdana"/>
              </a:rPr>
              <a:t>ФРАГМЕНТ  ГЕНЕРАЛЬНОГО ПЛАНА 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95" name="Picture 6" descr=""/>
          <p:cNvPicPr/>
          <p:nvPr/>
        </p:nvPicPr>
        <p:blipFill>
          <a:blip r:embed="rId1"/>
          <a:srcRect l="0" t="20599" r="2493" b="76397"/>
          <a:stretch/>
        </p:blipFill>
        <p:spPr>
          <a:xfrm>
            <a:off x="295920" y="927000"/>
            <a:ext cx="7774200" cy="159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96" name="Picture 7" descr=""/>
          <p:cNvPicPr/>
          <p:nvPr/>
        </p:nvPicPr>
        <p:blipFill>
          <a:blip r:embed="rId2"/>
          <a:stretch/>
        </p:blipFill>
        <p:spPr>
          <a:xfrm>
            <a:off x="8316360" y="82800"/>
            <a:ext cx="666360" cy="655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97" name="Shape 19"/>
          <p:cNvSpPr/>
          <p:nvPr/>
        </p:nvSpPr>
        <p:spPr>
          <a:xfrm>
            <a:off x="849240" y="1083240"/>
            <a:ext cx="7467840" cy="18648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998" name=""/>
          <p:cNvSpPr/>
          <p:nvPr/>
        </p:nvSpPr>
        <p:spPr>
          <a:xfrm>
            <a:off x="5760000" y="4680000"/>
            <a:ext cx="3416400" cy="34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fld id="{E0404DF1-892B-4D8E-BAD5-47D139D8C740}" type="slidenum"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&lt;номер&gt;</a:t>
            </a:fld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99" name="" descr=""/>
          <p:cNvPicPr/>
          <p:nvPr/>
        </p:nvPicPr>
        <p:blipFill>
          <a:blip r:embed="rId3"/>
          <a:stretch/>
        </p:blipFill>
        <p:spPr>
          <a:xfrm>
            <a:off x="849240" y="1083240"/>
            <a:ext cx="3304080" cy="3759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00" name="" descr=""/>
          <p:cNvPicPr/>
          <p:nvPr/>
        </p:nvPicPr>
        <p:blipFill>
          <a:blip r:embed="rId4"/>
          <a:srcRect l="0" t="1576" r="0" b="0"/>
          <a:stretch/>
        </p:blipFill>
        <p:spPr>
          <a:xfrm>
            <a:off x="4426920" y="1088280"/>
            <a:ext cx="3967920" cy="35895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1" name="Shape 6"/>
          <p:cNvSpPr/>
          <p:nvPr/>
        </p:nvSpPr>
        <p:spPr>
          <a:xfrm>
            <a:off x="0" y="0"/>
            <a:ext cx="8079840" cy="369360"/>
          </a:xfrm>
          <a:prstGeom prst="rect">
            <a:avLst/>
          </a:pr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trike="noStrike" u="none">
              <a:solidFill>
                <a:srgbClr val="ffffff"/>
              </a:solidFill>
              <a:uFillTx/>
              <a:latin typeface="Calibri"/>
              <a:ea typeface="Calibri"/>
            </a:endParaRPr>
          </a:p>
        </p:txBody>
      </p:sp>
      <p:sp>
        <p:nvSpPr>
          <p:cNvPr id="2002" name="Shape 7"/>
          <p:cNvSpPr/>
          <p:nvPr/>
        </p:nvSpPr>
        <p:spPr>
          <a:xfrm>
            <a:off x="9360" y="47160"/>
            <a:ext cx="7898400" cy="2815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68400" rIns="68400" tIns="34200" bIns="34200" anchor="t">
            <a:spAutoFit/>
          </a:bodyPr>
          <a:p>
            <a:pPr marL="318960" indent="-318960"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400" strike="noStrike" u="none">
                <a:solidFill>
                  <a:schemeClr val="lt1"/>
                </a:solidFill>
                <a:uFillTx/>
                <a:latin typeface="Verdana"/>
                <a:ea typeface="Verdana"/>
              </a:rPr>
              <a:t>ГЕНЕРАЛЬНЫЙ ПЛАН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03" name="Picture 3" descr=""/>
          <p:cNvPicPr/>
          <p:nvPr/>
        </p:nvPicPr>
        <p:blipFill>
          <a:blip r:embed="rId1"/>
          <a:stretch/>
        </p:blipFill>
        <p:spPr>
          <a:xfrm>
            <a:off x="8316360" y="82800"/>
            <a:ext cx="660960" cy="650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04" name="Shape 8"/>
          <p:cNvSpPr/>
          <p:nvPr/>
        </p:nvSpPr>
        <p:spPr>
          <a:xfrm>
            <a:off x="849240" y="1083240"/>
            <a:ext cx="7462440" cy="18108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noAutofit/>
          </a:bodyPr>
          <a:p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2005" name=""/>
          <p:cNvSpPr/>
          <p:nvPr/>
        </p:nvSpPr>
        <p:spPr>
          <a:xfrm>
            <a:off x="5760000" y="4680000"/>
            <a:ext cx="3411000" cy="33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fld id="{28B3E670-07AF-481D-83D6-6C9196569B95}" type="slidenum"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&lt;номер&gt;</a:t>
            </a:fld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06" name="" descr=""/>
          <p:cNvPicPr/>
          <p:nvPr/>
        </p:nvPicPr>
        <p:blipFill>
          <a:blip r:embed="rId2"/>
          <a:stretch/>
        </p:blipFill>
        <p:spPr>
          <a:xfrm>
            <a:off x="360000" y="1083240"/>
            <a:ext cx="3865320" cy="3778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07" name=""/>
          <p:cNvSpPr/>
          <p:nvPr/>
        </p:nvSpPr>
        <p:spPr>
          <a:xfrm>
            <a:off x="951120" y="518040"/>
            <a:ext cx="2878560" cy="35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ДО ВНЕСЕНИЯ ИЗМЕНЕНИЙ 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08" name=""/>
          <p:cNvSpPr/>
          <p:nvPr/>
        </p:nvSpPr>
        <p:spPr>
          <a:xfrm>
            <a:off x="4860000" y="540000"/>
            <a:ext cx="3598560" cy="48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ПОСЛЕ ВНЕСЕНИЯ ИЗМЕНЕНИЙ 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      </a:t>
            </a: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карта функциональных зон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09" name=""/>
          <p:cNvSpPr/>
          <p:nvPr/>
        </p:nvSpPr>
        <p:spPr>
          <a:xfrm>
            <a:off x="2740320" y="1346400"/>
            <a:ext cx="1258560" cy="1258560"/>
          </a:xfrm>
          <a:prstGeom prst="ellipse">
            <a:avLst/>
          </a:prstGeom>
          <a:noFill/>
          <a:ln w="5724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18440" rIns="118440" tIns="73440" bIns="73440" anchor="ctr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10" name="" descr=""/>
          <p:cNvPicPr/>
          <p:nvPr/>
        </p:nvPicPr>
        <p:blipFill>
          <a:blip r:embed="rId3"/>
          <a:stretch/>
        </p:blipFill>
        <p:spPr>
          <a:xfrm>
            <a:off x="4320000" y="1108440"/>
            <a:ext cx="3778920" cy="3750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1" name=""/>
          <p:cNvSpPr/>
          <p:nvPr/>
        </p:nvSpPr>
        <p:spPr>
          <a:xfrm>
            <a:off x="6840000" y="1108440"/>
            <a:ext cx="1410480" cy="1438560"/>
          </a:xfrm>
          <a:prstGeom prst="ellipse">
            <a:avLst/>
          </a:prstGeom>
          <a:noFill/>
          <a:ln w="5724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18440" rIns="118440" tIns="73440" bIns="73440" anchor="ctr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12" name=""/>
          <p:cNvSpPr/>
          <p:nvPr/>
        </p:nvSpPr>
        <p:spPr>
          <a:xfrm>
            <a:off x="7200000" y="4680000"/>
            <a:ext cx="1258560" cy="28224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Shape 129"/>
          <p:cNvSpPr/>
          <p:nvPr/>
        </p:nvSpPr>
        <p:spPr>
          <a:xfrm>
            <a:off x="-9360" y="0"/>
            <a:ext cx="8020800" cy="335880"/>
          </a:xfrm>
          <a:prstGeom prst="rect">
            <a:avLst/>
          </a:pr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trike="noStrike" u="none">
              <a:solidFill>
                <a:srgbClr val="ffffff"/>
              </a:solidFill>
              <a:uFillTx/>
              <a:latin typeface="Calibri"/>
              <a:ea typeface="Calibri"/>
            </a:endParaRPr>
          </a:p>
        </p:txBody>
      </p:sp>
      <p:sp>
        <p:nvSpPr>
          <p:cNvPr id="2014" name="Shape 20"/>
          <p:cNvSpPr/>
          <p:nvPr/>
        </p:nvSpPr>
        <p:spPr>
          <a:xfrm>
            <a:off x="465120" y="47880"/>
            <a:ext cx="5806080" cy="2815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68400" rIns="68400" tIns="34200" bIns="34200" anchor="t">
            <a:spAutoFit/>
          </a:bodyPr>
          <a:p>
            <a:pPr marL="318960" indent="-318960" algn="ctr">
              <a:lnSpc>
                <a:spcPct val="100000"/>
              </a:lnSpc>
              <a:tabLst>
                <a:tab algn="l" pos="0"/>
              </a:tabLst>
            </a:pPr>
            <a:r>
              <a:rPr b="1" lang="ru-RU" sz="1400" strike="noStrike" u="none">
                <a:solidFill>
                  <a:schemeClr val="lt1"/>
                </a:solidFill>
                <a:uFillTx/>
                <a:latin typeface="Verdana"/>
                <a:ea typeface="Verdana"/>
              </a:rPr>
              <a:t>СХЕМА ПЛАНИРОВОЧНОЙ ОРГАНИЗАЦИИ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15" name=""/>
          <p:cNvSpPr/>
          <p:nvPr/>
        </p:nvSpPr>
        <p:spPr>
          <a:xfrm>
            <a:off x="5724360" y="4694040"/>
            <a:ext cx="3416400" cy="342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fld id="{1F02D569-36F8-465C-8483-A4B930F09E25}" type="slidenum"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&lt;номер&gt;</a:t>
            </a:fld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16" name="Picture 8" descr=""/>
          <p:cNvPicPr/>
          <p:nvPr/>
        </p:nvPicPr>
        <p:blipFill>
          <a:blip r:embed="rId1"/>
          <a:stretch/>
        </p:blipFill>
        <p:spPr>
          <a:xfrm>
            <a:off x="8316720" y="82440"/>
            <a:ext cx="666360" cy="655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17" name="" descr=""/>
          <p:cNvPicPr/>
          <p:nvPr/>
        </p:nvPicPr>
        <p:blipFill>
          <a:blip r:embed="rId2"/>
          <a:stretch/>
        </p:blipFill>
        <p:spPr>
          <a:xfrm>
            <a:off x="519120" y="329400"/>
            <a:ext cx="7575120" cy="46569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0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1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2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3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4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5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6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7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8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19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0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1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2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3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4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5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6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7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8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29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0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1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2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3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4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5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6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7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8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9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39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4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5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6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7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8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ppt/theme/theme9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tileRect l="0" t="0" r="0" b="0"/>
        </a:gradFill>
      </a:fillStyleLst>
      <a:lnStyleLst>
        <a:ln w="9525">
          <a:prstDash val="solid"/>
        </a:ln>
        <a:ln w="25400">
          <a:prstDash val="solid"/>
        </a:ln>
        <a:ln w="3810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543</TotalTime>
  <Application>LibreOffice/24.8.5.2$Linux_X86_64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2025-11-25T16:46:39Z</dcterms:created>
  <dc:creator/>
  <dc:description/>
  <dc:language>ru-RU</dc:language>
  <cp:lastModifiedBy/>
  <dcterms:modified xsi:type="dcterms:W3CDTF">2026-01-30T16:10:47Z</dcterms:modified>
  <cp:revision>67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